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5" r:id="rId1"/>
  </p:sldMasterIdLst>
  <p:notesMasterIdLst>
    <p:notesMasterId r:id="rId8"/>
  </p:notesMasterIdLst>
  <p:sldIdLst>
    <p:sldId id="399" r:id="rId2"/>
    <p:sldId id="400" r:id="rId3"/>
    <p:sldId id="401" r:id="rId4"/>
    <p:sldId id="402" r:id="rId5"/>
    <p:sldId id="403" r:id="rId6"/>
    <p:sldId id="404" r:id="rId7"/>
  </p:sldIdLst>
  <p:sldSz cx="12192000" cy="6858000"/>
  <p:notesSz cx="16256000" cy="9144000"/>
  <p:embeddedFontLst>
    <p:embeddedFont>
      <p:font typeface="Nunito Sans" pitchFamily="2" charset="77"/>
      <p:regular r:id="rId9"/>
      <p:bold r:id="rId10"/>
      <p:italic r:id="rId11"/>
      <p:boldItalic r:id="rId12"/>
    </p:embeddedFont>
    <p:embeddedFont>
      <p:font typeface="Nunito Sans Black" pitchFamily="2" charset="77"/>
      <p:bold r:id="rId13"/>
      <p:italic r:id="rId14"/>
      <p:boldItalic r:id="rId15"/>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2A"/>
    <a:srgbClr val="FF2200"/>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4" autoAdjust="0"/>
    <p:restoredTop sz="94674"/>
  </p:normalViewPr>
  <p:slideViewPr>
    <p:cSldViewPr snapToGrid="0">
      <p:cViewPr varScale="1">
        <p:scale>
          <a:sx n="96" d="100"/>
          <a:sy n="96" d="100"/>
        </p:scale>
        <p:origin x="608" y="176"/>
      </p:cViewPr>
      <p:guideLst>
        <p:guide orient="horz" pos="2160"/>
        <p:guide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20/12/2023</a:t>
            </a:fld>
            <a:endParaRPr lang="en-GB"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image" Target="../media/image8.jp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Rectangle 6">
            <a:extLst>
              <a:ext uri="{FF2B5EF4-FFF2-40B4-BE49-F238E27FC236}">
                <a16:creationId xmlns:a16="http://schemas.microsoft.com/office/drawing/2014/main" id="{A84445CF-55A0-4DAD-0246-D27FF3D5888A}"/>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A5F802D-E58B-4EA0-7C71-2B0FEBB66B7A}"/>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F4A5744-FEAF-84CC-ECAC-99D5C081F718}"/>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882C046-F155-9CF7-9C5A-546925DCDFE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D66E24E-01E5-553C-1BE1-A42C8DC290AC}"/>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5855FBD-4C8B-40B6-B80A-EDB228346EFD}"/>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48EFCF5-8032-03FA-435F-68ADAD8AA705}"/>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7D6CC77-371E-AE81-02A6-5EAA1E11EF6A}"/>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9EA4525-3C38-CD9A-74B5-8622E00FC59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600BDC1-07E8-2128-7224-37958630FE1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BF19730-3089-7BD4-EC85-679A2C1AFF4F}"/>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AB9ED4B-A2B2-8E57-BF98-C5921E7EA6AD}"/>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0660842-0F53-51F4-B8AC-4706A496995E}"/>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66EA7FA-A629-516B-2AD8-2B2C9C912D9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FFC5C51-8EDE-CDB3-7617-2BCEB2170C3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4D40AE7-C53E-933D-BC07-4DE44BC2BB7B}"/>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A7D4578-A9E3-9072-C8A0-F66DD73F9C78}"/>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9E407E-2784-E0C9-4BE8-2A669A08AB0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B40C08A-9B4F-7D15-7B72-40E3E7ED4830}"/>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E56FAE3-F791-4918-50DD-84E37911E0C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logo with a fleur-de-lis on a black background&#10;&#10;Description automatically generated">
            <a:extLst>
              <a:ext uri="{FF2B5EF4-FFF2-40B4-BE49-F238E27FC236}">
                <a16:creationId xmlns:a16="http://schemas.microsoft.com/office/drawing/2014/main" id="{D12434E0-12EE-5DA8-C021-3E67CEE4B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17" y="1200506"/>
            <a:ext cx="4691566" cy="4456988"/>
          </a:xfrm>
          <a:prstGeom prst="rect">
            <a:avLst/>
          </a:prstGeom>
        </p:spPr>
      </p:pic>
    </p:spTree>
    <p:extLst>
      <p:ext uri="{BB962C8B-B14F-4D97-AF65-F5344CB8AC3E}">
        <p14:creationId xmlns:p14="http://schemas.microsoft.com/office/powerpoint/2010/main" val="30416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5" name="Rectangle 4">
            <a:extLst>
              <a:ext uri="{FF2B5EF4-FFF2-40B4-BE49-F238E27FC236}">
                <a16:creationId xmlns:a16="http://schemas.microsoft.com/office/drawing/2014/main" id="{C0BC8D73-69EE-0959-E2D0-5C08CEDBC823}"/>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8BB24F6-5F34-9D7B-2D45-771A9EB2EC7B}"/>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17789E-2CAC-080E-8006-AD0CBEDD6BBE}"/>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33F1DB5-889F-6F07-934C-C00C00A7A0A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F86A116-CE7E-EC06-CD3A-8A450E5BCFDF}"/>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858D4F1-54A6-120B-A85B-C172B682C7DF}"/>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C42B51-F944-152A-9EFB-5B13C5EBEBCE}"/>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792B47B-09FB-A2F8-433C-49A73675D57C}"/>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1BFF725-366C-C580-DD92-80860611B8E7}"/>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8E7F195-EF8C-1DF6-9255-EA71B9F6520E}"/>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F433235-04A3-B95A-3794-FC80F459910F}"/>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392104B-72A0-EF38-07C3-1F52F14403F3}"/>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196C3C2-C15B-E922-A871-B1DA7D15D3C1}"/>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92FC26D-CF6A-08D2-CC4F-0355AE2660A1}"/>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5534E85-CF0C-247A-EC55-9A1F84F8B6BC}"/>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93378EA-4C74-89C0-7181-107ED05207BC}"/>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0A5FD91-69B2-EC76-4F34-C8AC3B2E6DE7}"/>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AAA9105-9E78-5931-74BA-7DF9AB1B3D2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656DB92-03FC-FC99-0A86-D2B5D2653C10}"/>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4FD7294-3618-35EE-A106-DEF368FCC291}"/>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background with white text&#10;&#10;Description automatically generated">
            <a:extLst>
              <a:ext uri="{FF2B5EF4-FFF2-40B4-BE49-F238E27FC236}">
                <a16:creationId xmlns:a16="http://schemas.microsoft.com/office/drawing/2014/main" id="{7635821D-55AF-651E-734A-FF28EFDF9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165640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5" name="Rectangle 4">
            <a:extLst>
              <a:ext uri="{FF2B5EF4-FFF2-40B4-BE49-F238E27FC236}">
                <a16:creationId xmlns:a16="http://schemas.microsoft.com/office/drawing/2014/main" id="{6B8E6C9C-6C71-939B-96ED-49DF502C760B}"/>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15EBB1C-DC8B-8A8C-87A4-0704DE74EE89}"/>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F6A1267-91DF-2C3B-ED9E-2067FFC2B563}"/>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9FA584E-F17B-C276-8270-53CAD3A78F2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13F920F-D2D0-AD44-3258-95FD4DC6F5C7}"/>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9BF6A3B-AB50-266E-2C39-8A9AC87A8F20}"/>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7A16CF5-059E-41DB-E41E-9D4657224C21}"/>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3633731-7429-C73C-062F-973C888DC133}"/>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807E2AE-D3F3-0922-F8B1-D4E0007692C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2C865AE-3EE4-F176-A184-E68896A62D35}"/>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E0257E8-7A98-CA19-FE37-C992AA98E378}"/>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29724B6-5946-18F1-2BC3-F9B7238BAC0A}"/>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31F257A-7375-1915-0A9F-40E673231F61}"/>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5C87105-86E4-5B57-9937-A33FA944CC66}"/>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3F8F533-1D69-F653-18D5-15091B57B58C}"/>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01471AF-EBCF-80AC-DE14-06C95DA2F5C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FC62919-5393-D7FF-15E1-52198E20AC7E}"/>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0916ABC-9C61-4FFC-49F7-551CAF41CB4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D9A1F50-9850-68B0-BABF-175D0EF4C2F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A264CE1-7D17-F486-2966-E308D01F2CF0}"/>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background with white text&#10;&#10;Description automatically generated">
            <a:extLst>
              <a:ext uri="{FF2B5EF4-FFF2-40B4-BE49-F238E27FC236}">
                <a16:creationId xmlns:a16="http://schemas.microsoft.com/office/drawing/2014/main" id="{52778489-3140-460C-6401-BAD08DF6D7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5480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Rectangle 3">
            <a:extLst>
              <a:ext uri="{FF2B5EF4-FFF2-40B4-BE49-F238E27FC236}">
                <a16:creationId xmlns:a16="http://schemas.microsoft.com/office/drawing/2014/main" id="{4D38F6AE-7905-6EE8-A4E1-A4A45531AEEF}"/>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E9BFA3B-3EC6-EC38-28D6-443978259C28}"/>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6E4658D-3A40-6C43-0EE2-F22E5403F09E}"/>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681BDB-86A1-784C-6985-388BC8994BD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E05D711-9D85-6B4D-43A6-F7624155B62C}"/>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7950700-8597-E876-2AC3-734CCFE8674E}"/>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164E02D-F1AE-6AE5-1402-63C2DCC95EA7}"/>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1BEF157-5967-A6CF-41E7-6D998E33A1D2}"/>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7668DA8-D0A6-31EA-185C-B965C0553E35}"/>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BA0F99E-5607-CC7C-9F7B-8069729B518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8C66F6E-B0DB-75BA-9EDF-8A3315E17F2E}"/>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F3DD71E-A5F9-A05D-7D26-00A06F109F72}"/>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CA8F2DC-ABCD-4717-89DF-6449A9A1EB90}"/>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7E072E0-34AD-C938-915E-375B43BEA052}"/>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842D3CD-8BAD-0027-1AA8-7F148B62C0F6}"/>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D31A928-CBD9-4A61-A2B9-90AB557DBBAE}"/>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BB33A49-9E94-5E7D-4760-D3D9BA16EBE2}"/>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711F5CF-BFB5-92F4-3643-216629873D6F}"/>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AF8AEB4-5B6B-11E1-1AA6-1906E025AAD2}"/>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A7F086A-3D82-F7AF-5335-5A532D587B74}"/>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background with white text&#10;&#10;Description automatically generated">
            <a:extLst>
              <a:ext uri="{FF2B5EF4-FFF2-40B4-BE49-F238E27FC236}">
                <a16:creationId xmlns:a16="http://schemas.microsoft.com/office/drawing/2014/main" id="{F02C076A-99EF-2E1D-84DC-EE1DBC4F5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343103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p:nvSpPr>
        <p:spPr>
          <a:xfrm>
            <a:off x="345675" y="313809"/>
            <a:ext cx="3252548"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3C0F0CA8-EFD3-33F6-B05D-D2F40CCAAECE}"/>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4B2E326-98FA-859C-1217-7A5DCB85595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0CA6CD6-C2CB-0FEE-B85E-306E39D8DC4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1DF6D37-9F29-4483-EEBD-DC8450456650}"/>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77D459A-E6FA-61CA-C560-572A68040F0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3555F78-8A3A-1157-330C-063F27029675}"/>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6318CB1-F604-B476-8880-EE1CDC5345A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D159C2-7668-4F4B-9D6F-630F77532B8D}"/>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48DF37C-C39B-D71A-201B-9DD8443A9F55}"/>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D65344E-FCA8-DB8C-6DD0-DEBEE153AAF6}"/>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bject 17">
            <a:extLst>
              <a:ext uri="{FF2B5EF4-FFF2-40B4-BE49-F238E27FC236}">
                <a16:creationId xmlns:a16="http://schemas.microsoft.com/office/drawing/2014/main" id="{3367DB71-BD5F-C0E0-A66E-427AC508D443}"/>
              </a:ext>
            </a:extLst>
          </p:cNvPr>
          <p:cNvSpPr txBox="1"/>
          <p:nvPr userDrawn="1"/>
        </p:nvSpPr>
        <p:spPr>
          <a:xfrm>
            <a:off x="345675" y="313809"/>
            <a:ext cx="3252548"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18" name="Rectangle 17">
            <a:extLst>
              <a:ext uri="{FF2B5EF4-FFF2-40B4-BE49-F238E27FC236}">
                <a16:creationId xmlns:a16="http://schemas.microsoft.com/office/drawing/2014/main" id="{6DAB8BE3-1AE5-A6AE-214C-A86436C74152}"/>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EB9A6EB-09D1-0BAD-BE67-85B1686A2990}"/>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C189C8C-4208-D653-E50F-E63FFC3528F0}"/>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B7B5C88-2890-3D0A-857D-6EC3B3E19BFD}"/>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DA62D59-E417-2FDD-0581-1A77F6D76F88}"/>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9D9BD81-AEEE-59F4-D6CC-88B1DA65AE93}"/>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0F41C33-5470-84A2-C6BF-6DB9F43B7118}"/>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8267786-7800-27FF-9627-C39B73E0EA35}"/>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7B61529-CF58-E67F-AC89-80C79745461B}"/>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3F940FF-F550-9823-A27F-7B3595FC3425}"/>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 black background with white text&#10;&#10;Description automatically generated">
            <a:extLst>
              <a:ext uri="{FF2B5EF4-FFF2-40B4-BE49-F238E27FC236}">
                <a16:creationId xmlns:a16="http://schemas.microsoft.com/office/drawing/2014/main" id="{EF14592F-62C4-ECBF-F98F-943C75DC8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210" y="129132"/>
            <a:ext cx="2076560" cy="943164"/>
          </a:xfrm>
          <a:prstGeom prst="rect">
            <a:avLst/>
          </a:prstGeom>
        </p:spPr>
      </p:pic>
    </p:spTree>
    <p:extLst>
      <p:ext uri="{BB962C8B-B14F-4D97-AF65-F5344CB8AC3E}">
        <p14:creationId xmlns:p14="http://schemas.microsoft.com/office/powerpoint/2010/main" val="719217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p:nvSpPr>
        <p:spPr>
          <a:xfrm>
            <a:off x="345675" y="313809"/>
            <a:ext cx="3311925"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0D20F2C0-543C-7D61-040C-3657BF40A36A}"/>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D541043-8CCD-59A9-1F0C-933FAD0793E7}"/>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BB8934-2951-9BED-B526-A178C82387B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73E6BF2-D77C-4D98-C41E-FFC92CF0E010}"/>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8AF8A68-054F-44C3-7BCE-B3795F63D74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B94D819-DABD-06C7-E988-D2A08BE618DE}"/>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AEE4953-4F0F-3C8C-C22A-8CC273538244}"/>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342856D-EDB4-3536-705A-3495FF51E455}"/>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F16056F-A9AF-D96C-5E55-47A295B23071}"/>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D3EA012-F8F8-D23C-524A-03A5C650F146}"/>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bject 17">
            <a:extLst>
              <a:ext uri="{FF2B5EF4-FFF2-40B4-BE49-F238E27FC236}">
                <a16:creationId xmlns:a16="http://schemas.microsoft.com/office/drawing/2014/main" id="{431EB0D4-A0E7-8E31-6357-D49BB4A29D63}"/>
              </a:ext>
            </a:extLst>
          </p:cNvPr>
          <p:cNvSpPr txBox="1"/>
          <p:nvPr userDrawn="1"/>
        </p:nvSpPr>
        <p:spPr>
          <a:xfrm>
            <a:off x="345675" y="313809"/>
            <a:ext cx="3311925"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18" name="Rectangle 17">
            <a:extLst>
              <a:ext uri="{FF2B5EF4-FFF2-40B4-BE49-F238E27FC236}">
                <a16:creationId xmlns:a16="http://schemas.microsoft.com/office/drawing/2014/main" id="{9BB5AD81-A976-78AA-1051-5CE08CD04A67}"/>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5C805E4-FBC4-0EC1-D036-D087D2BE3042}"/>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44796A5-F04B-4F70-714B-4275F4CCEA26}"/>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4D45A3-3F93-6961-3A52-3D720ADDFFA9}"/>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4E67F87-DE4C-D1AC-E63F-D53C00F563AA}"/>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1A6DA6A-99CA-AE26-5FC2-5776AC00B087}"/>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525AB8C-7DEE-0A96-85A1-75CFF306C33C}"/>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8CB601C-4CE6-A8BE-4171-0FD0DA657DC7}"/>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401151E-31CB-F281-2115-3748A9544787}"/>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A02CD5D-ECB0-6FCD-7BF9-16E00A8D367F}"/>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6D793419-4A4E-68BA-BA82-2660FBD66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210" y="129132"/>
            <a:ext cx="2076560" cy="943164"/>
          </a:xfrm>
          <a:prstGeom prst="rect">
            <a:avLst/>
          </a:prstGeom>
        </p:spPr>
      </p:pic>
    </p:spTree>
    <p:extLst>
      <p:ext uri="{BB962C8B-B14F-4D97-AF65-F5344CB8AC3E}">
        <p14:creationId xmlns:p14="http://schemas.microsoft.com/office/powerpoint/2010/main" val="79833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dirty="0"/>
              <a:t>Click to insert image</a:t>
            </a:r>
          </a:p>
          <a:p>
            <a:r>
              <a:rPr lang="en-GB" dirty="0"/>
              <a:t>The optimum image size is 640 x 720 pixels at 96 dpi</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p:nvSpPr>
        <p:spPr>
          <a:xfrm>
            <a:off x="345675" y="313809"/>
            <a:ext cx="3406928"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741496C8-4FA6-4C05-21B9-0D21D4C52C0C}"/>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A6765DB-5C58-9835-8008-1005239268FC}"/>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84EFFE0-A970-B48A-AD64-C5B9EAB16FC6}"/>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8D6E75D-5EDC-241B-D226-26FA099F5112}"/>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0360F30-7686-32BB-06ED-B28437802D20}"/>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AC66F18-CB23-539E-3546-AF807DCF3D09}"/>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5821D6A-1FC3-7471-65DE-6CF1C5EE37CE}"/>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A4C03DC-58FE-2A82-CDB6-2BB89134703E}"/>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9602D9-F2E8-5A1D-788D-1E9AB35C7109}"/>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5430070-33AC-2A32-9622-DE80160F5CA9}"/>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bject 17">
            <a:extLst>
              <a:ext uri="{FF2B5EF4-FFF2-40B4-BE49-F238E27FC236}">
                <a16:creationId xmlns:a16="http://schemas.microsoft.com/office/drawing/2014/main" id="{6C8D22D9-3F5E-9DC6-CCB9-EBD66E536B5B}"/>
              </a:ext>
            </a:extLst>
          </p:cNvPr>
          <p:cNvSpPr txBox="1"/>
          <p:nvPr userDrawn="1"/>
        </p:nvSpPr>
        <p:spPr>
          <a:xfrm>
            <a:off x="345675" y="313809"/>
            <a:ext cx="3406928"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17" name="Rectangle 16">
            <a:extLst>
              <a:ext uri="{FF2B5EF4-FFF2-40B4-BE49-F238E27FC236}">
                <a16:creationId xmlns:a16="http://schemas.microsoft.com/office/drawing/2014/main" id="{590440EA-923B-46AD-BC51-C5607EDE06DB}"/>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3E89C1F-F52E-89F2-FCDA-7E662C20FB83}"/>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DCD33DA-E5BB-B1CE-7887-7A30795FF66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F20A1D0-E818-6D89-FA1C-9C0BF177FB1E}"/>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8317D3F-0BA9-D436-05C7-C828A77781B0}"/>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9FC4273-9A1A-9562-E323-129AF7CCFAB3}"/>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583A7E6-EC94-8D08-CBE7-12FD3A93FA63}"/>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826875E-98C8-5438-F85A-5E82DDD8A622}"/>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F95D024-62F4-4CC4-C827-5E51DD351B58}"/>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265C00E-1988-5DC0-29D0-EB0CDB7B4480}"/>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CE588C54-C26F-16E0-D447-CB5939F015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3927979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p:nvSpPr>
        <p:spPr>
          <a:xfrm>
            <a:off x="345675" y="313809"/>
            <a:ext cx="3121920"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37B536AC-C9A0-D1DD-CD76-F480234A329B}"/>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18E519-ECC2-4856-EB5D-4C94A5C60A4C}"/>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16E7939-9494-04BE-96E3-F56A595C260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650FE27-EEE8-1A06-7585-3BAB683718A0}"/>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BB8F89B-EA49-7CC4-1049-FA770A88C9F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C271492-F111-E610-07C2-EBB78D05614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17753C1-A75C-9EB4-0EA3-733EA4A9E9B9}"/>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DF94100-79AE-2E8B-58C3-4C84F6FFDE46}"/>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7D9B9D2-2450-3676-082C-32415D6D9F0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63AD55C-A557-387E-8AF3-60EBE0D0BA9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bject 17">
            <a:extLst>
              <a:ext uri="{FF2B5EF4-FFF2-40B4-BE49-F238E27FC236}">
                <a16:creationId xmlns:a16="http://schemas.microsoft.com/office/drawing/2014/main" id="{686B46AF-FDB4-6F0E-FAD0-DEE0B9996E59}"/>
              </a:ext>
            </a:extLst>
          </p:cNvPr>
          <p:cNvSpPr txBox="1"/>
          <p:nvPr userDrawn="1"/>
        </p:nvSpPr>
        <p:spPr>
          <a:xfrm>
            <a:off x="345675" y="313809"/>
            <a:ext cx="3121920" cy="220491"/>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17" name="Rectangle 16">
            <a:extLst>
              <a:ext uri="{FF2B5EF4-FFF2-40B4-BE49-F238E27FC236}">
                <a16:creationId xmlns:a16="http://schemas.microsoft.com/office/drawing/2014/main" id="{BEE38FCC-3447-02EB-A086-CF2D41F8B328}"/>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F769C4A-C623-BF09-AF42-0E86676BC0B1}"/>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315680F-7BF7-CA1B-3272-D9F0A4342C48}"/>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E473646-2158-841E-2910-54BE492DDB68}"/>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B2B66F9-DB86-3012-64EE-5E763E016929}"/>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BA6A07C-CED9-0118-1918-AACA242B6BD1}"/>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8A9C638-33DB-FEFF-7381-83182C9EFB47}"/>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BEE064B-C5D2-88B7-07BE-FD752BB3EB69}"/>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12F8F02-E21A-707A-E274-371667F55926}"/>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31D865E-ACF6-534A-451F-32302847D959}"/>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7403E3C8-D08D-C5EC-9B4E-DC557E2FB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63073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ight Image left 2">
    <p:bg>
      <p:bgPr>
        <a:solidFill>
          <a:srgbClr val="FF912A"/>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B7CD01B6-6FE3-13E1-02D0-3CEB578EB5C4}"/>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B2A8BAB-19CC-BA83-5708-81BB0D9B5F55}"/>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30A4B6C-5E30-D22F-29C5-634E34288ED2}"/>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590C7E7-DA75-1969-812C-AA0F9B1892BF}"/>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B5C31E-39B5-7FB2-F2AF-2E67F2873FB1}"/>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7B6727-BA27-F9D2-532C-F74E0DF0141A}"/>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5DDF326-6B82-2EB6-3CA3-6B6767EA288D}"/>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7D0839D-EF5C-F2AE-C139-6E072974E099}"/>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C23A200-6204-20DE-958B-DBF56F9CD3D7}"/>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0FAE336-1C4E-D460-A74A-319326FFB7CD}"/>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CAACBE5-65E0-7A4C-EDB6-6BB3A2482D84}"/>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0F2D27C-5334-6A82-CF5E-C46C4ADF333B}"/>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5FFE64A-55B4-60DF-3342-EBE516B15268}"/>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83276D1-A869-FD66-E356-9B30A7DDD66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F8B2B5-9285-ABBE-A8D3-023FCDD1C736}"/>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8327BD6-B710-E0A5-32E4-A35DBF284F4E}"/>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3217FBD-C8E7-E8C5-AB4E-15E48A23EBDB}"/>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539CF40-8A99-0BF4-B202-BF111A70B7B8}"/>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294250B-5F60-9119-65E2-23C7DD65A087}"/>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2C82A32-FC3E-601A-8CD5-158FCCDCC67E}"/>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0EB4B68E-E627-83FF-BCC1-D85D6719C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30622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ight Image left 2">
    <p:bg>
      <p:bgPr>
        <a:solidFill>
          <a:srgbClr val="FF912A"/>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A5DFD6A-68CE-DF5D-E4FD-6BCD2E3F117B}"/>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45E33FA-4D3A-091D-23BD-8C9B9607BE98}"/>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D744BF3-D062-803E-B0BE-4B865D59A73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BCBA641-C4E3-D024-36F8-A3A80444D9E4}"/>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2F950A8-1071-FC97-E5F4-36E0E3DFE63D}"/>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6446A61-078B-844C-58BE-3F3BCA2D5D6D}"/>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38AA0A-2049-3803-AFB9-1B4D5D610793}"/>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1D415C6-9D6A-3DEF-B60D-E7B3444C0BAD}"/>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057FD76-4A1C-28CA-B6B1-F682D21DA6E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D7536A-F4FC-A71C-B4CE-3E02C514679D}"/>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39771B4-10EE-1E41-409D-F56761501494}"/>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8EC6D53-0CAE-99A7-7EA3-9F4F39BDA976}"/>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4830AE3-831F-33B0-008E-DC2805B6B68A}"/>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4B12D3C-08B1-F3FD-B0CB-D5BB2B7D300E}"/>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EDCF5D3-3C2F-2340-D5E4-35C768DFE276}"/>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ACC089F-5627-4984-4B49-46C4933ABADD}"/>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B8CDF91-00BF-5AC8-B93C-58D8B58F564F}"/>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C86F308-2B23-E237-849B-7E668A7E405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56D6857-EB6A-5E1E-C306-D9894C46C5F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6A6D63E-B3B7-2438-E8DA-06A9E9E371EF}"/>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BE537EA6-39B3-E1DE-5455-9C5184D4FF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42518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5539428-4A69-423C-B2CA-161A41BAEE18}"/>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54065D-0896-0787-A5D7-D9511C2FAA8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84E74A9-E84E-E153-BD2F-AB88060C5B46}"/>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441313F-FBDC-C624-EE41-117306DE646F}"/>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618FC7C-0175-7847-E9A7-9804EBF3B60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89E0F64-3D9F-B95B-0121-B34AA0A39C00}"/>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A7031E3-873C-0894-34B0-2EFE7F800E62}"/>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0FD36C5-8B3E-3996-D098-042D1B932124}"/>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9D7960E-8FC0-CE22-F394-47F090ADF8A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0EE4528-0203-1D1D-E21A-DDE20462AFE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2B36D5A-0E1E-9A98-B88A-14169B8EEA59}"/>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1B4674E-B0B4-71A7-86BB-8F5234CC0207}"/>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04DF9F3-6143-7742-5C16-D1D77A801AC7}"/>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DCC9753-2620-D73B-77F3-A67E068C5A53}"/>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F76834B-89E8-C093-641D-1826C0A2179C}"/>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799BC9D-E530-7150-1298-5C27F4AF7B2E}"/>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645310E-9E2F-65C6-769A-BE1531E412CA}"/>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4F4E787-3C79-E425-83DE-BED76587C63E}"/>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D7AE180-FCB5-A476-7555-C28195FDB081}"/>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1A0940A-4971-FAB3-E98F-99DF6633C71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B806AB57-A517-13AA-7C68-57F94BA41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163576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9" name="object 2"/>
          <p:cNvSpPr txBox="1"/>
          <p:nvPr/>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sp>
        <p:nvSpPr>
          <p:cNvPr id="7" name="Rectangle 6">
            <a:extLst>
              <a:ext uri="{FF2B5EF4-FFF2-40B4-BE49-F238E27FC236}">
                <a16:creationId xmlns:a16="http://schemas.microsoft.com/office/drawing/2014/main" id="{AD134C30-3902-1BB2-4669-3A8428BDB55C}"/>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389881C-2BE4-6A47-78EC-49B277DF6CCD}"/>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0E492E-FAB2-18B9-4D11-8F6005A75F4B}"/>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AE0C5BF-77B7-FFA4-6DCB-024EA10BD3F9}"/>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9071663-755B-2950-B8A7-FB01D25635C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ACD8F46-12A9-FD4A-EAB6-DB9E53CA69E9}"/>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9C4FF50-FF15-7182-B746-8438DE4B9526}"/>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1269AD2-F799-C6FD-46FF-DC882C93C795}"/>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853598B-8297-2AB7-B806-FDC478D1E011}"/>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EDB42C2-2A94-DADB-2DCD-407674A55535}"/>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bject 2">
            <a:extLst>
              <a:ext uri="{FF2B5EF4-FFF2-40B4-BE49-F238E27FC236}">
                <a16:creationId xmlns:a16="http://schemas.microsoft.com/office/drawing/2014/main" id="{7A0DC8C0-91F7-9FF0-F794-6035AE0C0421}"/>
              </a:ext>
            </a:extLst>
          </p:cNvPr>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sp>
        <p:nvSpPr>
          <p:cNvPr id="43" name="Rectangle 42">
            <a:extLst>
              <a:ext uri="{FF2B5EF4-FFF2-40B4-BE49-F238E27FC236}">
                <a16:creationId xmlns:a16="http://schemas.microsoft.com/office/drawing/2014/main" id="{E63F7737-8D89-082D-E6F9-05B4A9E1E8CB}"/>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EB0A874-13CC-5A65-D1E9-63A57EBFA393}"/>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E6FE1792-93E3-1468-EA09-2FE3C01E7365}"/>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29F19B3-419E-CA26-B789-F78B76CE3098}"/>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495C764-DEE9-4C5B-4C52-D5D03BA205BB}"/>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882CFD0-F030-C979-53F5-188FE4274D7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3D740CC-914A-AC21-0DFD-DE3AE95B0116}"/>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397AE1C-BCC0-45B8-FBAA-EB3BF82BE660}"/>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014C57B-93F1-1124-1601-846392DB057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4F9EFAF-2993-C47E-CA83-DBA473FE6043}"/>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descr="A black background with white text&#10;&#10;Description automatically generated">
            <a:extLst>
              <a:ext uri="{FF2B5EF4-FFF2-40B4-BE49-F238E27FC236}">
                <a16:creationId xmlns:a16="http://schemas.microsoft.com/office/drawing/2014/main" id="{C4995078-0917-A50A-4BF4-6A7A2740A8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198802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41D06F9B-F865-2527-9023-249192A3A50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4683356-CE5F-611D-7CDB-1A790FFC4FB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CF6F774-44DE-D6D8-36D2-31E91F3EFB3F}"/>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44E191D-5202-669C-408B-701DADD28C4C}"/>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D67683B-D5CD-E614-0F90-6737B1F8717D}"/>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BDC940F-096F-0C8A-0B01-BAE6DFE77FEE}"/>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078B3D9-C667-9F05-8EFC-AB5F17936F3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BE126A-FE93-DAEF-B693-A48EE9B82E11}"/>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3727A0-A9DE-F26A-CB9E-66B8642040E8}"/>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E9159A7-7ECF-0BD7-1550-F233BD9A0E62}"/>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B7FB098-D3F1-58CE-346F-27A38D235583}"/>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8779989-D03F-D7CC-D890-F9D9D158E9FE}"/>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DC762C-37D6-F555-F876-7AB46B0B9AF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401FE75-C385-39D7-430E-9885A1A524C8}"/>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32540F8-D917-50F6-D85B-78F28E1A746E}"/>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052402D-14C6-D1F7-462E-2E8C45BEB8E6}"/>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83110F4-8876-4ADD-361A-2107C6E9C266}"/>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D47642B-7E38-7095-6C39-5575698644AB}"/>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670EC1B-58E3-1F71-A268-C88079735C85}"/>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9E07787-BA6E-B765-BD57-B91CE4E1A70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CB2CDB55-07A2-5B80-ECA5-5CF29C935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158510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Rectangle 6">
            <a:extLst>
              <a:ext uri="{FF2B5EF4-FFF2-40B4-BE49-F238E27FC236}">
                <a16:creationId xmlns:a16="http://schemas.microsoft.com/office/drawing/2014/main" id="{3672F035-1273-B604-F65F-C43C06457F3B}"/>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D62A18F-1D74-B873-4B7F-58C36382C9F2}"/>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1D1DCBA-185A-8410-A533-FB279674064E}"/>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9437E2F-04ED-CFDB-355B-DED5B9C3D48E}"/>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C8DAA9E-5BE6-F2B5-8F8C-1A602FE947D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E7455F9-39B1-6762-E9E7-15B20850A420}"/>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09641E6-FA56-DC9C-39E9-3E152DE2C5ED}"/>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37C346E-B824-5618-A144-9BEB23782F92}"/>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0C673C7-2974-AC80-CC93-D076FD9B16F8}"/>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BEF1F70-98BB-9025-CB7C-654EA2F63800}"/>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EC144FD2-BD92-453B-7CDA-3B8581D4AB9A}"/>
              </a:ext>
            </a:extLst>
          </p:cNvPr>
          <p:cNvGrpSpPr/>
          <p:nvPr userDrawn="1"/>
        </p:nvGrpSpPr>
        <p:grpSpPr>
          <a:xfrm>
            <a:off x="10077450" y="359569"/>
            <a:ext cx="1752622" cy="493120"/>
            <a:chOff x="228240" y="2152440"/>
            <a:chExt cx="10101600" cy="2842200"/>
          </a:xfrm>
          <a:solidFill>
            <a:schemeClr val="bg1"/>
          </a:solidFill>
        </p:grpSpPr>
        <p:sp>
          <p:nvSpPr>
            <p:cNvPr id="32" name="Freeform 1">
              <a:extLst>
                <a:ext uri="{FF2B5EF4-FFF2-40B4-BE49-F238E27FC236}">
                  <a16:creationId xmlns:a16="http://schemas.microsoft.com/office/drawing/2014/main" id="{0621EDAB-961F-B74A-3A69-C09A5FE9D94F}"/>
                </a:ext>
              </a:extLst>
            </p:cNvPr>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34" name="Freeform 2">
              <a:extLst>
                <a:ext uri="{FF2B5EF4-FFF2-40B4-BE49-F238E27FC236}">
                  <a16:creationId xmlns:a16="http://schemas.microsoft.com/office/drawing/2014/main" id="{B210B670-2291-AE29-582B-F9BE0A46D9E9}"/>
                </a:ext>
              </a:extLst>
            </p:cNvPr>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35" name="Freeform 3">
              <a:extLst>
                <a:ext uri="{FF2B5EF4-FFF2-40B4-BE49-F238E27FC236}">
                  <a16:creationId xmlns:a16="http://schemas.microsoft.com/office/drawing/2014/main" id="{1E33A5BC-6E0C-4D5D-9BA8-0BF8F01F73EC}"/>
                </a:ext>
              </a:extLst>
            </p:cNvPr>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36" name="Freeform 4">
              <a:extLst>
                <a:ext uri="{FF2B5EF4-FFF2-40B4-BE49-F238E27FC236}">
                  <a16:creationId xmlns:a16="http://schemas.microsoft.com/office/drawing/2014/main" id="{94B5481B-AE5A-1CB1-1CE2-8CDBF823F4CA}"/>
                </a:ext>
              </a:extLst>
            </p:cNvPr>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37" name="Freeform 5">
              <a:extLst>
                <a:ext uri="{FF2B5EF4-FFF2-40B4-BE49-F238E27FC236}">
                  <a16:creationId xmlns:a16="http://schemas.microsoft.com/office/drawing/2014/main" id="{ADE5E4DF-B6E4-7E7B-156C-6620666E2798}"/>
                </a:ext>
              </a:extLst>
            </p:cNvPr>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38" name="Freeform 6">
              <a:extLst>
                <a:ext uri="{FF2B5EF4-FFF2-40B4-BE49-F238E27FC236}">
                  <a16:creationId xmlns:a16="http://schemas.microsoft.com/office/drawing/2014/main" id="{74347152-9980-6DE9-93F5-522F10A55BF7}"/>
                </a:ext>
              </a:extLst>
            </p:cNvPr>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39" name="Freeform 7">
              <a:extLst>
                <a:ext uri="{FF2B5EF4-FFF2-40B4-BE49-F238E27FC236}">
                  <a16:creationId xmlns:a16="http://schemas.microsoft.com/office/drawing/2014/main" id="{77C3A949-EAE5-157E-B14D-CC479096CE21}"/>
                </a:ext>
              </a:extLst>
            </p:cNvPr>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0" name="Freeform 8">
              <a:extLst>
                <a:ext uri="{FF2B5EF4-FFF2-40B4-BE49-F238E27FC236}">
                  <a16:creationId xmlns:a16="http://schemas.microsoft.com/office/drawing/2014/main" id="{4D36B4BF-0611-6D3C-4848-BC8FFD19C2B0}"/>
                </a:ext>
              </a:extLst>
            </p:cNvPr>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41" name="Freeform 9">
              <a:extLst>
                <a:ext uri="{FF2B5EF4-FFF2-40B4-BE49-F238E27FC236}">
                  <a16:creationId xmlns:a16="http://schemas.microsoft.com/office/drawing/2014/main" id="{5F1D42BE-818F-C665-6157-CBADD31016CC}"/>
                </a:ext>
              </a:extLst>
            </p:cNvPr>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42" name="Freeform 10">
              <a:extLst>
                <a:ext uri="{FF2B5EF4-FFF2-40B4-BE49-F238E27FC236}">
                  <a16:creationId xmlns:a16="http://schemas.microsoft.com/office/drawing/2014/main" id="{96BE0CD8-21F5-F80C-ED2D-37257CD365D5}"/>
                </a:ext>
              </a:extLst>
            </p:cNvPr>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43" name="Freeform 11">
              <a:extLst>
                <a:ext uri="{FF2B5EF4-FFF2-40B4-BE49-F238E27FC236}">
                  <a16:creationId xmlns:a16="http://schemas.microsoft.com/office/drawing/2014/main" id="{7D42C9F9-A23A-49F7-314D-C2FB4ABA434F}"/>
                </a:ext>
              </a:extLst>
            </p:cNvPr>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45" name="Rectangle 44">
            <a:extLst>
              <a:ext uri="{FF2B5EF4-FFF2-40B4-BE49-F238E27FC236}">
                <a16:creationId xmlns:a16="http://schemas.microsoft.com/office/drawing/2014/main" id="{EC440E6F-B59B-E4EA-AD87-FC32338AA91B}"/>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74223EC-06A0-5CA9-302F-4AE8F8BC39D7}"/>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AF0E58E-57D4-3BB4-30C4-27A9CF63058C}"/>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C6FD521-515D-3D63-F5C4-A2AE6D3AF536}"/>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F9D8C406-1EA4-A0FE-809B-799E590AFD73}"/>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EB18145-C85D-4A53-A317-626573A0B7F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D2D491D-DCA3-2B53-A48F-70BD2BA00A76}"/>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94C28F51-EAB0-62DB-87B4-DF59639D9502}"/>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406D52F-D05C-72DE-BC13-2ADF248C24EA}"/>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A98A3A4-BB0F-5668-091B-CFDC2CB63432}"/>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descr="A black background with white text&#10;&#10;Description automatically generated">
            <a:extLst>
              <a:ext uri="{FF2B5EF4-FFF2-40B4-BE49-F238E27FC236}">
                <a16:creationId xmlns:a16="http://schemas.microsoft.com/office/drawing/2014/main" id="{09FAA26E-5BC6-CACE-9C2A-7518FEB62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210" y="129132"/>
            <a:ext cx="2076560" cy="943164"/>
          </a:xfrm>
          <a:prstGeom prst="rect">
            <a:avLst/>
          </a:prstGeom>
        </p:spPr>
      </p:pic>
    </p:spTree>
    <p:extLst>
      <p:ext uri="{BB962C8B-B14F-4D97-AF65-F5344CB8AC3E}">
        <p14:creationId xmlns:p14="http://schemas.microsoft.com/office/powerpoint/2010/main" val="1820341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dirty="0"/>
              <a:t>Set the bullets</a:t>
            </a:r>
          </a:p>
        </p:txBody>
      </p:sp>
      <p:sp>
        <p:nvSpPr>
          <p:cNvPr id="7" name="Rectangle 6">
            <a:extLst>
              <a:ext uri="{FF2B5EF4-FFF2-40B4-BE49-F238E27FC236}">
                <a16:creationId xmlns:a16="http://schemas.microsoft.com/office/drawing/2014/main" id="{4C4D8074-9DA4-8B54-2710-6D930BECC997}"/>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1CC5489-FFBF-9457-5A20-68427346ECF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7CC4AC-490E-C30A-9766-CAFF50B4B6F5}"/>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5F45BF-EAE9-15BC-7961-240A2174F74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2917F9D-2A45-F42C-715F-B6B67BD1CF47}"/>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3254799-1431-6DF0-AC8A-CC324AB1755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A08F72B-1E4B-CA02-83AA-03F9DEBD1AE2}"/>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6B5174B-E57D-00AE-FB40-5DAD5F234C2E}"/>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3C7A55D-BAD4-752F-0AE8-F04CE8AAFC89}"/>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2E2FC63-C30E-1EB3-EF85-664441BE102E}"/>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0DF1231-8FC7-A2BB-398E-5ECA94FF1D2C}"/>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BD69C1E-A45E-210D-4E8C-7682F56A3DBC}"/>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E00AEEA-CEC0-E2CE-0B1D-4BC82CB6C538}"/>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CBFBC7-56FA-9C47-3AA3-A67ABD03DEAD}"/>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5C97C2E-E709-7D32-E2AD-B8C6DC1AEF4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BA4450C-AA7F-A8CA-FCD7-EDA739C5A710}"/>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328B906-4C5C-360D-ADB7-2B6AF6E35880}"/>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6359B4E-2FC2-34F2-F860-FF82F9A0A4DA}"/>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822BCE9-A34F-0F3C-60EB-4452805B10A0}"/>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5A6F4A8-2717-8539-330F-80F608A4936B}"/>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black background with white text&#10;&#10;Description automatically generated">
            <a:extLst>
              <a:ext uri="{FF2B5EF4-FFF2-40B4-BE49-F238E27FC236}">
                <a16:creationId xmlns:a16="http://schemas.microsoft.com/office/drawing/2014/main" id="{B3B970ED-83E2-07EC-7FC5-26C560FB5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0210" y="129132"/>
            <a:ext cx="2076560" cy="943164"/>
          </a:xfrm>
          <a:prstGeom prst="rect">
            <a:avLst/>
          </a:prstGeom>
        </p:spPr>
      </p:pic>
    </p:spTree>
    <p:extLst>
      <p:ext uri="{BB962C8B-B14F-4D97-AF65-F5344CB8AC3E}">
        <p14:creationId xmlns:p14="http://schemas.microsoft.com/office/powerpoint/2010/main" val="2462051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a:extLst>
              <a:ext uri="{FF2B5EF4-FFF2-40B4-BE49-F238E27FC236}">
                <a16:creationId xmlns:a16="http://schemas.microsoft.com/office/drawing/2014/main" id="{9661C454-DBDE-1788-BCCE-F089A849EE8C}"/>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080927B-73DB-5E65-A744-2B532396FDC2}"/>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38DBD3-F31C-559D-6627-D07097CE653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4392D17-89A5-65F5-374F-00457EADEC4D}"/>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D65EAC-3617-6A3C-8535-D7FECF95437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CFC4A22-B231-8CCF-3BF5-F4CC645A53A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5CE91E6-4C56-75A0-68DF-BA39F778B577}"/>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98E63EB-C424-0701-9969-1534D1AA5406}"/>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0452070-EE0D-1575-C244-9B504F4E3D8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08CDD20-B7E8-87F0-25EB-5FC0CF0F2D42}"/>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98D9BF7-02F3-612F-4572-73ADE5E16BB7}"/>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2106C8A-0055-D06C-83A5-4B41658320AF}"/>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43476E8-C98B-C414-FE3C-525FC54CE2B1}"/>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78128CA-546B-FA9E-1F22-8DDEABCB46A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27D099C-9A7D-70F3-9837-453281061C6B}"/>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316E977-6A06-9999-7FAC-93F173B520F9}"/>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CC5F5A6-670E-8D92-0DB6-7FEA6879D317}"/>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7ADE79C-832A-3448-9B07-16C418DF4DDB}"/>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33D03D7-9936-B7B0-99E5-C701D676014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38041A5-FA47-7765-EDEB-31AA291E2FF0}"/>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A purple text on a black background&#10;&#10;Description automatically generated">
            <a:extLst>
              <a:ext uri="{FF2B5EF4-FFF2-40B4-BE49-F238E27FC236}">
                <a16:creationId xmlns:a16="http://schemas.microsoft.com/office/drawing/2014/main" id="{801D71FF-881C-25AB-B044-D4C9B0E2F8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34063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a:extLst>
              <a:ext uri="{FF2B5EF4-FFF2-40B4-BE49-F238E27FC236}">
                <a16:creationId xmlns:a16="http://schemas.microsoft.com/office/drawing/2014/main" id="{1EA22FEA-CD6A-91B3-E4D0-10D659E416FC}"/>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810ED9D-63AC-C842-DEF3-2719564B61E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D686415-B3E0-9FF0-62CB-2625DD4DC04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40F7F56-76A3-7C8B-BB62-8F50B3E273EF}"/>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FE7369B-9B45-F32C-7546-61C025AE2D3A}"/>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C8F18CD-F581-8FDA-1F27-D5CEB4BA8359}"/>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F33AE9E-3944-D501-F1CC-95A9436115F3}"/>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D7E9E9D-0DED-A9A6-EF38-EB3C28E550D3}"/>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C0A0FE5-8506-78C0-17E4-FC2970D6CB97}"/>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9D420FC-5FF9-9B3D-42F9-D9669418D668}"/>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954C0C1-8169-D25D-7C69-BBCBA189F416}"/>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5AA2A8A-28FC-E521-1486-843D8EE52A6A}"/>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CFFFB57-753D-CCE3-AC77-B4E223DC488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5595480-646A-F17C-7EEA-730CD3F22F17}"/>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A9CC83A-608C-03F3-C232-52CF84C89F9E}"/>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400D39A-B4E0-9F64-5F7C-76DDE3AC95EC}"/>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4E56153-807D-2005-B303-CA97BE524835}"/>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10137E1-1DB0-C723-4034-1ABAE0BC121F}"/>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4CCF010-F37B-9F1A-7712-17656A9610AA}"/>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3731991-6B0C-FC88-9631-7516E015313B}"/>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urple text on a black background&#10;&#10;Description automatically generated">
            <a:extLst>
              <a:ext uri="{FF2B5EF4-FFF2-40B4-BE49-F238E27FC236}">
                <a16:creationId xmlns:a16="http://schemas.microsoft.com/office/drawing/2014/main" id="{5206234D-5014-504C-43DC-FE41421B2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98260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7C9B9230-9466-25E6-445B-A79B74035062}"/>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C59F859-14A0-59A3-D9BC-84D9E9595572}"/>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8F0DE3-E7F4-0E3C-D3EC-01CB7B9A195E}"/>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9FB70D-3DF2-6CC4-4631-8CB77FF50455}"/>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D02F615-62A4-75C9-8D83-102B83682188}"/>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720FC8A-E20A-3F59-86F6-E3D30CA30EDF}"/>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BB41F5E-5CA0-0E44-C76D-C7A24461963F}"/>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39135DE-FDAC-6325-583A-28ADA353FBE2}"/>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AFD3F57-95F4-4235-ADB4-A50BE3C6DC8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14F9044-5DE6-F2C9-166E-3C2E6B8368A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0DF7C95-CA35-D79F-5358-A89381BFED2A}"/>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AE0DDB9-1362-A670-AC24-D46512536035}"/>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30BBEBC-1C22-2955-82DD-0C2CE197D61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5CCFA2-6DC1-DB93-EFCB-9518011E7E8D}"/>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B07D80D-1458-DDFF-1AA6-1BCBFE5395C1}"/>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65B2470-42D4-5A09-AC8A-F1C5DD6FBCF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F33624B-51A3-4576-A2D6-B41BBF06E38B}"/>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C02EF21-9DFE-DB03-61CA-F08890726F15}"/>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ECA5D52-AC3F-4060-6378-9C470FF7DB8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445B639-25C7-887F-0797-83520A39B79E}"/>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07A5F645-0E83-8353-F62A-789554897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1273972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832253A4-7D42-3C73-F154-9E54E6D588CF}"/>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2635148-108B-24FB-EBFC-5D7575E79464}"/>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D4318DB-2614-818A-59CC-A25436467002}"/>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EA1996-3CB3-83C3-B668-F6F53B6035B8}"/>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720AC8C-19FB-038E-373D-FFE6E58D27CB}"/>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2E43275-DFC3-9ADE-5911-5E886E616D0F}"/>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8B9F12-68C5-2C75-9AEC-51484AA86D7F}"/>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045E78A-FA4C-A636-6E84-5ED4C72129CB}"/>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A2D3A68-5240-1A3B-0244-A151A73D62B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A99B510-91C0-0D4F-84E8-77210D9AE525}"/>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15D38AA-DE7E-F4DB-210F-96DDD23EA8A6}"/>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41D3318-81EC-D97D-07B0-0E2850EC6CA4}"/>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44443E8-DEC7-9412-E313-3806F34470E8}"/>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8223D1A-10FE-012E-4605-06C887F50BC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2594111-A57D-E5C2-63C8-239C49E30FCA}"/>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F332258-0AE0-EBE0-B278-A456E0DD9DE0}"/>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2F4A780-A67B-3C81-AD5F-1F32D2EE7BA8}"/>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29F8A0E-E302-B55A-B941-52390432DC45}"/>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1B05924-3E22-8B7B-CAA7-9E3EE70C3B5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C5E0D70-2968-F806-C5A1-B0BB6786BF3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DB879891-E20E-4D30-2ACE-617001AAD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162568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89F7CE78-5AD0-3C8A-13ED-5742948DED4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F340FC1-0A1E-57C3-DCDC-739CEB7EC1E3}"/>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7C9FC49-AA1E-7E8C-1B92-4339842AE27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D4346E-A4A0-2460-DF0A-25953FDEACE9}"/>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0810555-7345-D6FC-9F28-1DA6E8653D40}"/>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3EBB479-DD33-8836-C14E-FE2D6A3FE431}"/>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E219B34-76AA-7FBF-BE19-1D2CE76D85D6}"/>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9B7091-D804-C602-1938-E4ADB8F8DCD6}"/>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83910DC-435F-C8CF-90AF-6519034E3AC2}"/>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799F725-B8D4-D3FD-E263-A077050F0528}"/>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D524BD0-D148-854E-B5F9-990F76C1E979}"/>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074A6DA-255F-5984-E00D-946DADD9C892}"/>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0F3E9C8-53E9-437F-A924-9B07BF4864E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7F51C95-58F4-1BB4-7F92-A3FBA3FF4F56}"/>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963C4C5-E2D8-9C5E-01D8-E7CB4562CA7A}"/>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917E040-26E3-43B1-1426-C53E0E6AA363}"/>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1AC9222-3024-B424-F5DE-6168AC9B5939}"/>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3F9E361-4285-7E98-83BF-883FA87D73AA}"/>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E2DD72E-CA5B-73CC-885F-E0CA742E763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B3CA047-2882-2776-AAFC-6C4B282F724F}"/>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background with white text&#10;&#10;Description automatically generated">
            <a:extLst>
              <a:ext uri="{FF2B5EF4-FFF2-40B4-BE49-F238E27FC236}">
                <a16:creationId xmlns:a16="http://schemas.microsoft.com/office/drawing/2014/main" id="{3891863C-D83C-80CD-1320-339F3F5056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3424003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60BD1A5D-A5FF-1018-10AE-B0299ECED9AF}"/>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5739D3E-3891-B42E-6507-CAFE4E0CDC6E}"/>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AE429B-1A2E-B3EE-240C-C201FEB4B9E3}"/>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60BD658-E012-8211-0D97-476C7795D28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B4AD853-7291-93E0-F5D8-B65530A34871}"/>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FFB21A9-CB90-E5C5-1A28-E43B44531CA0}"/>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FF6A6B5-88B8-5F37-4D9B-BE60B18F3848}"/>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41F2149-9BDE-568B-3754-739C54334A09}"/>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E86CBAC-2FD4-E8EF-84BA-028BF0D3324E}"/>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B05E362-63BE-FC8B-D179-9CB91E5FFD02}"/>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CE71A50-043A-EB79-38AB-681BC5D8C411}"/>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7AD8277-3CB4-4DB2-D686-F8A4402B36F9}"/>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DC4B109-EC4E-0165-D512-285EBFE6DFA8}"/>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510A427-D306-9923-DEB7-B1944A6EFB29}"/>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56ACB69-A754-905F-F8B7-76E5509F393B}"/>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BED3480-46A7-7C05-2218-82E8BDF0C0BA}"/>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014C6A6-3940-D3E7-EAB4-D241DB309902}"/>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7E46073-2B46-35AC-0808-6E49B648AA1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F8A4923-FA7D-7201-D77D-46F14E1B13FE}"/>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8F53BFB-6830-980C-F958-BA9C5D97618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26A0DE09-A9CB-EC40-D6E9-9D3F5EE42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136132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DC363364-9955-C57A-DD6C-743988DEE2E8}"/>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858D1E-EF6B-6F65-662B-DE3A91B4995A}"/>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714F3F1-43DC-AC8A-3407-A17F91B2C857}"/>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6D9B8BF-FF90-8480-B54E-D8FDC1D486B8}"/>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55DD80D-0250-A46B-2340-A65B9FA10C92}"/>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23A67E2-1523-516A-3450-8FE1AE01BA23}"/>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3BE32CA-2DB6-05F6-8DB8-9E8B56567D29}"/>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2ABFB8F-F3A4-9A78-81C5-3BEC5DB43073}"/>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FC0BA76-23CE-AD6B-E65F-7775F5CFA98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C2F7F0C-3E9D-0429-536E-F8C9379F1877}"/>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83CB14D-A887-A31F-1849-52AA1D7CFA69}"/>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5D32D8E-C514-B6D6-460A-F713B032D79E}"/>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F702F5-30F7-48AE-0581-6B9F609CC7D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48CE202-9AFD-A6AF-A6F1-AE470CCDF3B2}"/>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35E668D-DFAD-F619-48A6-74B07BED4B9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43D31AE-9B3C-6AE1-C124-700B088B022E}"/>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868D0D2-581C-494B-FC5B-B9B8DC0869AE}"/>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AB71FD5-832D-6F0E-BF21-A1C4BEA28068}"/>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85ED99C-3833-4249-067F-BBE844305826}"/>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FF9BE85-F65D-A146-DC75-AD39DA3B4A38}"/>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urple text on a black background&#10;&#10;Description automatically generated">
            <a:extLst>
              <a:ext uri="{FF2B5EF4-FFF2-40B4-BE49-F238E27FC236}">
                <a16:creationId xmlns:a16="http://schemas.microsoft.com/office/drawing/2014/main" id="{CBC91C52-92A9-35E7-079D-7A0C32FEA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152280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21449" r="21449" b="35521"/>
          <a:stretch/>
        </p:blipFill>
        <p:spPr>
          <a:xfrm>
            <a:off x="3220837" y="1124063"/>
            <a:ext cx="5750325" cy="4742126"/>
          </a:xfrm>
          <a:prstGeom prst="rect">
            <a:avLst/>
          </a:prstGeom>
        </p:spPr>
      </p:pic>
      <p:sp>
        <p:nvSpPr>
          <p:cNvPr id="7" name="Rectangle 6">
            <a:extLst>
              <a:ext uri="{FF2B5EF4-FFF2-40B4-BE49-F238E27FC236}">
                <a16:creationId xmlns:a16="http://schemas.microsoft.com/office/drawing/2014/main" id="{0D9E13A5-2175-9D1F-E4C9-10567A8B4877}"/>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90E7AC8-9F30-37C0-FE64-0DEFCE4EE2DA}"/>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E39A8B3-99BB-7091-5F1F-F01380D3B5E5}"/>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193D374-0E9D-E2FB-665F-B58244815A34}"/>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309804D-3235-55CF-2563-B16AB6AC76A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0C7B74-ED4D-96B8-C8B9-41AB59C085D2}"/>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1719F1-F05E-8860-6EA0-20E0629A22AD}"/>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81BFA38-6B0A-606B-9544-3E4F2A93A8BE}"/>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466D32-0FBA-8E7E-501F-8AD59AA57EE2}"/>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1F5C111-504B-0AC1-D141-78224079EBBF}"/>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B000A8E-AB47-ADEB-E25B-DC554C4BA344}"/>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6C13626-E22A-89B9-D95E-26534C42ED5F}"/>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4F3F907-9F6A-01DB-E799-D692002B52E4}"/>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AFE52C9-99CB-9D54-A32B-3CDA0C71BA2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57A0B50-3004-A714-F291-72088FE11FF4}"/>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B1CCF87-1884-7861-18A2-11BCD6363B26}"/>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4C03AA7-4083-E409-7334-4A70F8F487C3}"/>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3E0B582-7E2C-DC04-750C-C92FD6166142}"/>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A31EB2B-16DA-72A8-E26B-0E5C088915A9}"/>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6C5C9B87-2963-CE11-D381-B92C11422582}"/>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descr="A black background with white text&#10;&#10;Description automatically generated">
            <a:extLst>
              <a:ext uri="{FF2B5EF4-FFF2-40B4-BE49-F238E27FC236}">
                <a16:creationId xmlns:a16="http://schemas.microsoft.com/office/drawing/2014/main" id="{A3B19F3C-9562-2548-ECD3-6A9A01BFB3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4184713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F38B3F3E-DB10-A14F-A7F1-D435A40A21D4}"/>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181C8D1-5EC9-D6B1-8A90-A4D20E66945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FD67C8D-23F0-1D64-A55C-038E620E0CF1}"/>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A01E6D6-E379-F409-D087-2CB5E78FCFB7}"/>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CF92C1B-D011-9635-25CA-3B0E82405F7D}"/>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726171-043C-2E2E-F3E1-7F736D5DD3A9}"/>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B9C4D9-D836-5F11-2F83-8A95FA367351}"/>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C6565C4-740C-98D5-306B-4D3042761916}"/>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E7E222D-4FEC-2CD3-AD17-2C35DDADCA7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76223C5-CACE-24E0-2993-F1BDE812D279}"/>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8F2201A-1CAD-B19A-C46E-B4AEB877F4CA}"/>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E596C2E-BF20-7F39-08F4-AB77E0F8010D}"/>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AEBD7D6-03E6-D908-2F4F-891C67448258}"/>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EE09DDC-1449-4189-CA48-C36F01F5484C}"/>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1A24BD5-AB97-0015-3E77-73A798CE9323}"/>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75212F5-ED97-2994-2AAA-0D22C9A9BA05}"/>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4339138-EB29-D500-2522-2E6473278666}"/>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F5893C0-9590-E0A0-046F-AC5BA3722E72}"/>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391CEB0-A86C-65AD-06DF-F4CAB094162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5FEA777-611B-E1D4-0F22-3811BA59A7B2}"/>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A0EEECE4-71F7-0730-FBBA-555BE3B7CA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64379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69757726-47A7-820B-1786-F0BDF444C887}"/>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F024713-DFE5-37D6-ABEE-2E3375BE671B}"/>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0693961-1075-4CFC-D7EE-BC06E59FA3E6}"/>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8D5DA0-D7F3-C546-9FD1-91E6C2B3E9E8}"/>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E28FB9-767D-31A8-128B-E219B279015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4569B21-C9D9-0F7D-DC10-AFFCEAC5F5D7}"/>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6BE832E-DBB4-2A05-F1E3-2056D85566D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10E247B-C7C0-CDC7-02B7-D320AFCBB46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33D4EC4-CE94-083F-0D36-73DB39E83EB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1AB7A3-5536-A802-1F15-6B3E9E972681}"/>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78B8E81-A744-57D8-50C1-F103064B2187}"/>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ADD08AC-13E0-0715-F3E2-0D625EAE9EC4}"/>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DEA755F-4636-618C-CDDF-4118274A4F65}"/>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146D83C-C6B6-9CAE-1F1F-27DE568FE474}"/>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C2D10A2-9200-D54D-395D-B2EBBEA724F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0727ECE-ACBA-BAA1-4537-FDE3741AA51F}"/>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E30311A-95A6-A2CF-454E-5566AB9F0275}"/>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E609E78-C927-438D-CECF-F6857D7236C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B20A719-4C6D-2C56-1632-D28591541CB3}"/>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FCE7255-0AAE-8125-872D-00C18757DA47}"/>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9203E283-DA3F-3927-7DC3-A922A621C8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779192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B9835F71-11BF-D2FB-C5C3-0AACE4FDD1D6}"/>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C9BA02-440D-29ED-3903-6410650BBE5E}"/>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7EDEE32-F35E-D930-E4D3-6C53036E45F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6228858-079B-99D6-B3F4-E42E6004956D}"/>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C5BC90C-6477-1025-2704-6722B668226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00298CA-6EA2-E98A-CED5-F17F69C36ADE}"/>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1501234-256A-B1D0-3E6B-8549E8292CA2}"/>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3575E6C-80FF-9EC8-E539-1E505F4B287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C642B6-6504-7ECA-27B9-71BE02D1C444}"/>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C35C552-B697-8B4A-0094-FE7FA48E0A3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618D510-03AA-2B18-6EA2-45A1F7B80AF0}"/>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9A273B3-9AB5-E8A5-E6A8-FE84DE44C913}"/>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A28529A-AF93-408E-38A0-95921E14CB2A}"/>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D31FD67-B705-84BD-A103-90D4723767D1}"/>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34E9D2A-ACB0-468F-16B3-DA4DA8F753C1}"/>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A287E22-DB05-ED5E-1B86-F08A8B03C13D}"/>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9C5ECF9-EF45-F4C5-EEC9-9A741B85B105}"/>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812A123-9959-B314-3457-230AB87AD37C}"/>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658B639-6F0C-E518-6CF0-3B5EA476657A}"/>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1C2F106-BA5E-31BB-5E76-3FE6F08B9318}"/>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6EB88FF8-4390-E429-9F19-C2F046CBA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54840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1331D118-8C3C-3754-074D-F061F5EC8C32}"/>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07F0509-59D1-6DCC-F36C-9B72C3AF73BC}"/>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73B835-1E13-42F1-9F37-F21A173EEAF4}"/>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68D11A2-B221-1C06-353A-28CDE8CEAA0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1DC94F1-B677-A05D-3F96-94BE1EB7024B}"/>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08738D1-0653-1824-7FA6-D7D4303A4BF3}"/>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E8FAB5F-12BD-4537-6E38-B8758F69D45F}"/>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3D0290E-3EB4-D2C8-28AC-754A7AB13645}"/>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F00BAC-D10E-8FFA-7663-5F94730B325A}"/>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FEA7165-9FD6-D07F-098E-579E66B2A5F3}"/>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A279A4D-BC5D-5305-8595-A623CA065FF2}"/>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25AC28C-F19F-DE2A-9A40-CE4950BA9DF1}"/>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F074B71-53AA-2287-9CE2-B6F3478FB145}"/>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B59D9A2-41A3-B317-81EA-DD918DE7C399}"/>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A672AFB-6B6E-6783-907D-21737415B2C1}"/>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FFDC484-40E7-059B-026D-44EE5319E860}"/>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C04B67D-1703-F7B4-33CB-B6EF47F75A00}"/>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18B8DB8-3BC0-E645-595D-E1A8DE229CE1}"/>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B799005-2631-2ED5-54AE-A6D37E5BCD50}"/>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5CE4852-7BBF-79CA-91A8-D5CF2DDA1CD8}"/>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2D2EAC7A-0B28-1DEB-4948-4D550B9E1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860012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D634B1FE-9DE1-D965-BF76-F2BC6DE9AC8D}"/>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21074F6-ECD5-49B2-CC5C-C8DFD7F47510}"/>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981C566-E411-6116-2C9A-C123C3CB127F}"/>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042E5B0-3562-7CA1-A16E-A5C6D7F473A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E78C0FF-C4C4-A7B0-493E-7F403C13AD1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03546FE-6EBB-0946-13DD-C821244CED21}"/>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CD52622-D644-BDC4-8554-A00EB6D989A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280B66A-777E-74E6-7500-055158CC324A}"/>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2CECED-0145-1BF0-42CE-44C2C9C7113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33A65A4-E5F0-1EE4-D6EE-EF17B933039C}"/>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042BFE-25E3-320B-1CEF-C8EF041E105B}"/>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ADE6177-38F9-5584-EF9B-16F2335D2C3C}"/>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A3888A1-6B5E-C28E-48EA-9859DB2A350A}"/>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AD8E19D-38FA-D8FD-6664-7EC814599D5A}"/>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DA974B4-73D3-3FDE-4CFE-E3E3ED8FBC47}"/>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990F60F-2410-1957-98E1-3E7C3819F0B1}"/>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C0ADE3E-C04C-06A9-9043-665BBF29C0C8}"/>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FA744E-EE99-4E99-7955-07EDCE715377}"/>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6FC198D-9117-D359-15A8-89BA4A47A8FC}"/>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66931A8-8959-D060-6F53-9734A15583B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E85F10A6-1C94-1F78-22F2-29BD73A19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55061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D3F11E31-F363-7B02-3D9A-513114380710}"/>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B04B240-45D6-BF7C-BE2A-3177B76EC57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27B46F8-3088-35CD-0C84-CBAEB89C418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02286AA-8AED-D089-0826-36DB272A54D6}"/>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FFD1BEA-1471-D50D-87BB-02F609E35455}"/>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290C1A8-1FA7-878A-1E8B-39CBEB626FDD}"/>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066516B-34BC-7157-1A28-8C80A3E137C9}"/>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9AB458B-F38A-63D0-1ED7-2186DFC2B541}"/>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C4FB61A-B5BF-95DF-4EE5-A33AA92879CB}"/>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4F5027F-90F8-9616-B638-57109941D03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7C7E2F3-E36D-F781-1819-3A6BF6678E4C}"/>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D215D86-DDEA-530E-070C-A1C3DE141792}"/>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F2B46B0-BC04-4C0F-8ED4-E576910E6D21}"/>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04C24AC-3C12-5ED0-EF20-79034FAAB4FA}"/>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0F060AC-A8A9-897C-36CD-4DBD65D6575C}"/>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59FED7D-59B7-DF6F-EEB6-9E504FC330DD}"/>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5537CD4-1F68-0947-C8D1-D6F9D70F8BFB}"/>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3343805-CCB5-6220-24DC-F23D0F7DD84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6D016A9-DE33-15BB-7FBD-9139D0297F4A}"/>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B7835D5-C49A-ADA8-FEA1-5E86DDFBAFD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B09FA70D-A94B-8394-2399-101C3ABDA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895285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3405DCCB-873F-AAB6-F718-20F1DC345603}"/>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55E013C-13AA-ACA5-5369-C71463AB1A82}"/>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752D33-FC99-7E09-DEBE-C9C310E6C846}"/>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5E8772F-BB7B-F364-1C8E-944F329790B8}"/>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7EF121F-AA5B-D4A1-B4C8-043219BE3D0C}"/>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2E23C21-A3F5-1822-326E-628860DF1D5B}"/>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CC9DE4B-5C93-2F71-024B-5091CC5B8913}"/>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A884360-FCCA-926E-F9C4-105452F855BD}"/>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5BA1FFA-358B-1E55-8F13-5F0BFB9788CE}"/>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06F36F6-1422-ADEA-89A5-333909E96331}"/>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8C6CE54-54B3-EE55-A641-10CA09BCE3DA}"/>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602B3D5-C43A-B887-890A-565FA3DCC476}"/>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0DFEDA9-3EEE-1FC4-3303-4B1F48327B73}"/>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004412F-4249-411E-D41B-207899841834}"/>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9473253-116E-690F-64D8-D33A3357E3B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3F9FB68-8DB5-6D2C-51C7-9791545AF1BC}"/>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C61F154-1F14-468C-BCFC-DC1D1A90DCE9}"/>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EDFC142-A42C-FC4D-6269-3294661C9496}"/>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7092B01-AD73-20B0-657B-FE3F9D4F191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1DA4EF9-1714-9363-8F04-F033C2CED5EF}"/>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B3C407E9-A83D-CC66-294C-A9FA1494E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709156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0FE7BF39-F788-11FD-7023-AD44FF7BC93E}"/>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A9E27E2-B325-2986-6AEA-693192767D04}"/>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E2B1F4D-DB53-D186-514F-7E2B52E06F7B}"/>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D47E9BE-1330-C9FC-D7C7-48629F05A9EA}"/>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A7AC57-5F92-C45B-8319-8C38D3981FC7}"/>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DBD5A2E-3374-6B23-7E1C-14C6C9F89E16}"/>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1BC6EFF-0904-D481-90B7-411C2083FC6D}"/>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89B48CC-A498-A1AE-5C81-C3D64555EED9}"/>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F7101D-009B-18B6-6F20-604DF5BF2A9A}"/>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B9F10B7-F34C-DADB-2E75-AB97E7918E86}"/>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BDF9B7D-2B17-7557-D8C7-77102E14FA15}"/>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A59AAB3-963B-C930-92A6-DD0F1D72DAB5}"/>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2EF1F67-561C-92DD-3464-9E3C9A7A5162}"/>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9934E25-DF71-59BE-AA26-C546CF14F9E9}"/>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974A9DF-0BF3-F4D8-9B91-9624A26C472D}"/>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C34B06A-BEBD-028B-A761-88042A3212D1}"/>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9F1EF5B-2BAB-CBB7-D008-10D80B8E8366}"/>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781AFC7-43D8-D805-2171-76DB78A22BD4}"/>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20A5E9B-62D7-58C3-3B0F-375B6BCB739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B09A28E-2467-018F-7DB1-CC9719A300FB}"/>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7E1910E4-E512-07CD-0F5D-365C92760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342317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7F163722-80A6-29B0-BD1C-BBF5B84ADBD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C4BDD7-F772-3D59-7B58-8197F1C1F41D}"/>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0A38BCA-698D-1842-73EB-F93530142299}"/>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BA5C2F7-642E-8BA2-F0B8-ED1915965561}"/>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A89ECCE-6420-8F83-BDDA-DC736AFA3E3E}"/>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469D25A-3187-A0AB-5E75-CF28C2C2B135}"/>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35C8A18-BF64-86CE-539A-1C9D2E4255F3}"/>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C757038-8C36-DAF3-D752-C9229BBF9264}"/>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40FE34A-789E-F355-5B72-AE1E02E027F4}"/>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B5A2D49-2601-D69B-ABB0-048053A9881F}"/>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8C3B53D-3A47-EBF3-3DE3-399366CBB830}"/>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2865B14-EAF0-3EF1-C34E-E18E04D5E923}"/>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FC97041-05C5-8952-3E15-A663F7E1EDAF}"/>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8A6E32E-36FC-9C47-12F7-864F37D2378E}"/>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0FB704-BF72-7D91-2735-B5AAECE0337F}"/>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1E71E97-B520-803A-AE10-ABFD13944804}"/>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41E4219-9DEA-3D27-6D2C-BA212457047A}"/>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D3274E1-8632-1D48-51FE-2DB74409C82C}"/>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3A83656-631A-2D4B-6CB2-CB2B05E18CB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36B7FA5-7C81-E30C-2AE3-20334C49D138}"/>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F4FF8BDD-B71A-E8D4-866A-A33BC4759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916470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7D64334-27F0-7237-E39F-64E11443557A}"/>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B7DE78C-B989-F000-34A4-9BBDA99CB7F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BB2BF10-7C3A-AD34-108E-5709EB21A891}"/>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111AD9D-057B-22BC-CB1C-A3BE52A987F9}"/>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EC66735-8DD5-2A08-40C6-4707ED6D554E}"/>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396CEC7-5678-3E3A-DF01-9C9832C1C1F8}"/>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C214A55-D647-9001-02E8-61D0915D6AEE}"/>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CC844FA-E8DF-3EE5-EB42-BCF2BAFC1F9C}"/>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82F04EA-9DF1-1A4A-F63A-2405AED76715}"/>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587B4E8-BA44-F513-8964-564B258E63F6}"/>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7614F0C2-7A96-33EE-5833-BD28FBF4FFED}"/>
              </a:ext>
            </a:extLst>
          </p:cNvPr>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3A818BA-B7BB-0FEF-01B2-506A41BE57E7}"/>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CDAB7C7-900B-3F76-6A81-D41F0CA0E9E5}"/>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7F03DAB-10DF-391D-2154-3968CC5336C6}"/>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0CE876F-42AB-0CF8-4465-9AD8D779210E}"/>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F2C6AC8-1AF5-5B75-E050-2A18A8A304FA}"/>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DC34A47-AD9F-9994-A1D7-BEAE5498C58F}"/>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1E0032E-792C-97E0-0DEE-69B8708D063F}"/>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E9713A6-4B3F-04F7-D380-1369BC418FCD}"/>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8FEA111-7C4C-E37B-3B66-BE59EBB2C125}"/>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AE94B88-FD31-A66F-2D4D-16165A78E05B}"/>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A purple text on a black background&#10;&#10;Description automatically generated">
            <a:extLst>
              <a:ext uri="{FF2B5EF4-FFF2-40B4-BE49-F238E27FC236}">
                <a16:creationId xmlns:a16="http://schemas.microsoft.com/office/drawing/2014/main" id="{77E2FB5F-DE37-E5B7-FBB4-E404A23D0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41521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1449" r="21449" b="35521"/>
          <a:stretch/>
        </p:blipFill>
        <p:spPr>
          <a:xfrm>
            <a:off x="3305140" y="1127458"/>
            <a:ext cx="5581720" cy="4603083"/>
          </a:xfrm>
          <a:prstGeom prst="rect">
            <a:avLst/>
          </a:prstGeom>
        </p:spPr>
      </p:pic>
      <p:sp>
        <p:nvSpPr>
          <p:cNvPr id="7" name="Rectangle 6">
            <a:extLst>
              <a:ext uri="{FF2B5EF4-FFF2-40B4-BE49-F238E27FC236}">
                <a16:creationId xmlns:a16="http://schemas.microsoft.com/office/drawing/2014/main" id="{B7F666C8-3C5F-D10C-E9AE-97AB8209DE68}"/>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5B592FB-C05C-D396-DB88-7FB1AB2A7122}"/>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C16F8D-D71F-F682-388C-266321ACED13}"/>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4C98227-CCC9-1EDD-305D-4690FBFA3340}"/>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C158C85-D13E-3A57-74AA-4FCA8655E38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09EEE0-811B-CBF3-BC69-F774A47AF18E}"/>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F977056-5B99-15D5-D916-A09122189809}"/>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58EA636-E334-8D45-D0EB-413BF2DD8EB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820101-AC44-40FF-9977-764CEA6DAD9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4B7094F-2825-DF87-8126-7D158A3FF1BF}"/>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DBA326E-C027-5184-D1AB-DB30425A53E2}"/>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166AD39-C679-484A-147B-CCCEB848CFFD}"/>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B24DC39-7222-EB45-F933-BF95E84C2619}"/>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5CE5D50-1FB3-AFCB-8BAC-12BACF18CE73}"/>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CFF1019-AB2D-236C-88BF-BAE7DAF11991}"/>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E5E484D-85E4-3114-B130-D883788D6CB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123C556-2761-3C14-A220-EB40FA101FD3}"/>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8C6CC7E-8CB4-F69E-1AAF-6ED659A45A68}"/>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46F68AE-25F6-1C0E-2CC5-6DC22112B878}"/>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E52E523-FF98-C664-F8A3-60ED10B6918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776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23E35AE-5420-C309-3478-6B458F231F4B}"/>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02B065-D2BF-0792-9DB8-2D43AC0F5593}"/>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EDDC04D-D6FC-5D5A-C9FF-837B231887A9}"/>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AF59E32-439C-41BD-29D0-65163A0A2DAE}"/>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F386A80-3A04-41C0-2DAD-ECFB3B5B363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951ADB1-CC7E-E266-54B3-3A3755CCEDC0}"/>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9BE8621-6D6E-DCA6-30EA-72FDC99D82C7}"/>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96F0FE0-33F1-0D4C-9AC6-6918FA9C46D2}"/>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FA48EDE-6F40-1E65-7762-5F0DCDDA80A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386C6E6-2B4C-68D9-9B0E-7CC278D5A9A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FFED96CE-8A7D-47C5-A00B-7F12353D0FE2}"/>
              </a:ext>
            </a:extLst>
          </p:cNvPr>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7ECF62-45F5-3B1A-4C3B-BE21703FE537}"/>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90C5CDB-1661-0F20-95DA-4FF88FD92251}"/>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0C0DA9D-16C0-E28C-272A-E2FAA26CA7E9}"/>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9E57BD9-D1D6-B5FF-ACE2-D555B23EF994}"/>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48F6404-9819-6081-1AED-D6A1791F8DB9}"/>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C197D1B-5BC7-69B7-FF62-EB90D4DFF1FB}"/>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7638C20-BE12-EDA3-EB1D-60C046379D93}"/>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7CBE26A-ADA3-CA34-33E8-81DE30FAFA10}"/>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F701BEF-27BF-AD0C-A5FC-8E45D990FB9E}"/>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38534BC-11FF-E957-55C7-32644F9D025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A black background with white text&#10;&#10;Description automatically generated">
            <a:extLst>
              <a:ext uri="{FF2B5EF4-FFF2-40B4-BE49-F238E27FC236}">
                <a16:creationId xmlns:a16="http://schemas.microsoft.com/office/drawing/2014/main" id="{7A6DFB5A-7BAC-9DBA-3A2E-0168FBF45B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3271272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100A4E69-FBA4-854D-E0CC-CB5D18A9A72C}"/>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24E729D-2F0B-76BD-F16C-6687BD3B729D}"/>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5A581E3-194C-B848-A903-92F51B03D56A}"/>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294BBE4-E268-FBEF-0FAE-4AC2EFADAEA2}"/>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E1B09AA-232B-7B1D-BC11-FDE67A342C88}"/>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51006A9-ACE7-57A1-675C-A4CC1882E8F7}"/>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8071B10-1111-82AA-4367-CB4C4E77692A}"/>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D00F4F8-BA84-8267-CFC0-B1516B6D3B64}"/>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751472-7664-F426-2109-7C9848747A0F}"/>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658A8B8-F607-2854-BC84-BA3940B669E4}"/>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311BA9D-35DD-548D-6770-D9415DAB60DC}"/>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554B270-AA8B-66F2-A012-192F060400DC}"/>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C763DC7-8DC7-2615-7E07-6834EA8E73C4}"/>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39F2380-30FB-EA08-5ADB-8E9AA4C81058}"/>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DB81FD3-3769-5B43-3133-E71E25EA848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DE7C887-CFC8-4AB3-B3F2-6296542BBB6A}"/>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BA9555C-9437-3FC7-97B4-EC05D349E9E2}"/>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8BD5AE8-ADC4-0BBA-B916-10E849CC8E09}"/>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103E3B0-BF17-29DD-365D-CFF157BE98B2}"/>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811DE2F-0172-3F1B-E174-7880970D3DE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663AD80D-E5E3-165D-4795-BEB3C2D98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1599093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black background with white text&#10;&#10;Description automatically generated">
            <a:extLst>
              <a:ext uri="{FF2B5EF4-FFF2-40B4-BE49-F238E27FC236}">
                <a16:creationId xmlns:a16="http://schemas.microsoft.com/office/drawing/2014/main" id="{B613F1FA-A42A-BF1B-15FC-B44D944A44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911097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dirty="0"/>
              <a:t>Click to add media</a:t>
            </a:r>
          </a:p>
        </p:txBody>
      </p:sp>
      <p:sp>
        <p:nvSpPr>
          <p:cNvPr id="4" name="Rectangle 3">
            <a:extLst>
              <a:ext uri="{FF2B5EF4-FFF2-40B4-BE49-F238E27FC236}">
                <a16:creationId xmlns:a16="http://schemas.microsoft.com/office/drawing/2014/main" id="{245D1AA6-A71C-1E78-BBA8-63F439F8AC20}"/>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1E8B544-3982-DBA4-41F1-BC3565D3C288}"/>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54454C6-B8CC-0982-05C2-89A6A79D155F}"/>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58FED7-2965-0ED9-B319-64AB4B9BC5B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6A0CBEF-BC4B-E1F1-4065-F9C59D61F19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19EF077-5BAE-7104-8335-2E56640D39BD}"/>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811B53F-849E-FB8C-7BE2-956485430324}"/>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A1E7BF-B5FE-DA76-F26C-34C952FD2B23}"/>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E21B265-FEBE-7AEF-2B6C-324A11BD7058}"/>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01443F0-34F0-DBB7-4C2D-64C6C51E0E37}"/>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A59A5B8-B314-C974-C111-D5B567D10411}"/>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E9F97CF-B993-E24F-BEE5-2977E0C4BDB5}"/>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9DCD8A1-4B2B-EBE0-B06F-201A7D3D4AC1}"/>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FC17573-3033-FC82-6513-ACAD8135BF58}"/>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A861754-DCFC-3FFB-0B16-BC8261F3F22F}"/>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9589413-B3EF-B620-69DA-09A5DDC07B8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68A7212-7CA6-6BE6-13D4-B58B262D4345}"/>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6E69FB4-6D18-97D3-10FD-2CDB45835F65}"/>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3E929CE-23E3-8D26-D3F1-0A5040F3177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66BD8A8-CEA8-DFFC-ED99-F527A7B3C39A}"/>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158C7A78-FA23-96BD-3F73-73DFCF189C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353904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dirty="0"/>
              <a:t>Click to add media</a:t>
            </a:r>
          </a:p>
        </p:txBody>
      </p:sp>
      <p:sp>
        <p:nvSpPr>
          <p:cNvPr id="4" name="Rectangle 3">
            <a:extLst>
              <a:ext uri="{FF2B5EF4-FFF2-40B4-BE49-F238E27FC236}">
                <a16:creationId xmlns:a16="http://schemas.microsoft.com/office/drawing/2014/main" id="{61402DA3-A9F9-40A0-AADC-46E0BB57D8DB}"/>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BC56016-721E-09C6-EA04-F0123B9A6B47}"/>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B769660-52C0-D356-3D8E-8E8F1B5722BD}"/>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05C7CB3-A36F-E1ED-4557-F29DC44D3B6A}"/>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5734144-14F8-C0C4-907D-7E98C88B2D6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9B3FAC6-3A43-EE7D-25B6-917397B4CC88}"/>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AB1AE8-0421-2391-90FB-5F27668A9D0A}"/>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298F006-F8BD-9CD3-FDB9-0B47A69142FF}"/>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0D9A31-D9F3-2C9C-45D9-405815FA6C42}"/>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BD2967C-E419-4904-F70D-E5EA50F218CC}"/>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8E20AED-3AD1-1B91-2412-9E29B1DF16DE}"/>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99EB59A-9F57-FE5E-B81D-BFC8FC6341CD}"/>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C3B859D-8537-3EDF-AE90-18789F6C50D2}"/>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AC85941-F918-32EB-812F-B001DCF8A854}"/>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13601B9-F98C-D254-B548-EE3E0512232E}"/>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C070217-0336-0F03-880A-0B3847F971F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5E50F27-ABAA-6162-EF99-84FCCA2DFDBA}"/>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BC312D7-238D-1BC3-E10D-BA4992F9A3C4}"/>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DA6E9CD-3CB2-7515-B11E-865B582D116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981ECAF-2EF0-D79F-0554-B45F7EB47EB7}"/>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818E41A8-B395-E153-CF1B-0239D6641D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161262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Rectangle 3">
            <a:extLst>
              <a:ext uri="{FF2B5EF4-FFF2-40B4-BE49-F238E27FC236}">
                <a16:creationId xmlns:a16="http://schemas.microsoft.com/office/drawing/2014/main" id="{EFAFAAFD-8CF2-374E-596B-735AB4144A30}"/>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6E5F0DE-A3C4-A3D4-FB3E-04BDF8FCBF3D}"/>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4852A16-79E5-88BC-FA61-06692603A966}"/>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9D2C81-02F3-1213-5099-A20AD095AD4D}"/>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145B775-0AD6-5174-CB57-4AB16E324346}"/>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FEE2BB-9542-75EA-44AD-01205E6EE078}"/>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EF447B0-4888-1E35-7379-27BAD6D464B1}"/>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30B9F4E-FA9A-CAE4-2BED-9F135711E65A}"/>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B017D0E-3BF2-E446-4505-689B89ABAAC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218CB96-2319-1029-8FD9-99B0CCD5051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7A773989-57D9-E69E-0E18-10A761E825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18" name="Text Placeholder 10">
            <a:extLst>
              <a:ext uri="{FF2B5EF4-FFF2-40B4-BE49-F238E27FC236}">
                <a16:creationId xmlns:a16="http://schemas.microsoft.com/office/drawing/2014/main" id="{819EBE85-AA41-2603-0193-AE1BBA91A589}"/>
              </a:ext>
            </a:extLst>
          </p:cNvPr>
          <p:cNvSpPr>
            <a:spLocks noGrp="1"/>
          </p:cNvSpPr>
          <p:nvPr>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19" name="Text Placeholder 10">
            <a:extLst>
              <a:ext uri="{FF2B5EF4-FFF2-40B4-BE49-F238E27FC236}">
                <a16:creationId xmlns:a16="http://schemas.microsoft.com/office/drawing/2014/main" id="{83EBF340-0421-98CC-E72B-7F8435BB2268}"/>
              </a:ext>
            </a:extLst>
          </p:cNvPr>
          <p:cNvSpPr>
            <a:spLocks noGrp="1"/>
          </p:cNvSpPr>
          <p:nvPr>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20" name="object 18">
            <a:extLst>
              <a:ext uri="{FF2B5EF4-FFF2-40B4-BE49-F238E27FC236}">
                <a16:creationId xmlns:a16="http://schemas.microsoft.com/office/drawing/2014/main" id="{7052C063-4B31-EA3A-752E-C201F09038C4}"/>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21" name="object 19">
            <a:extLst>
              <a:ext uri="{FF2B5EF4-FFF2-40B4-BE49-F238E27FC236}">
                <a16:creationId xmlns:a16="http://schemas.microsoft.com/office/drawing/2014/main" id="{6DC62719-5B1A-B7C0-E697-724B003C15C7}"/>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22" name="object 21">
            <a:extLst>
              <a:ext uri="{FF2B5EF4-FFF2-40B4-BE49-F238E27FC236}">
                <a16:creationId xmlns:a16="http://schemas.microsoft.com/office/drawing/2014/main" id="{FF309704-4671-2FCC-B7AE-21F6A40CDD8D}"/>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24" name="Rectangle 23">
            <a:extLst>
              <a:ext uri="{FF2B5EF4-FFF2-40B4-BE49-F238E27FC236}">
                <a16:creationId xmlns:a16="http://schemas.microsoft.com/office/drawing/2014/main" id="{D6D56488-E17F-F5AD-48A3-28547408887A}"/>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B3567D5-4CD0-2EFF-2EFC-C556DD903F10}"/>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85841AF-0FBD-D8DB-487C-206DC8428399}"/>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EB23F13-EA61-3BC6-5EB9-8AEFCED65366}"/>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D725366-2A67-EE0F-9FE2-184A7BD489DC}"/>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66418E0-EBE4-86A2-FC20-00174512806C}"/>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BD2CE47-0EA5-3C7D-41B0-45057715DF51}"/>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D5515B8-5B76-D6D0-7769-2D01D12E563D}"/>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CA1B8D4-E28E-D1E1-DF81-93DCE177AF9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264D2D1-B2DE-8548-7EAC-E3C67C0E3041}"/>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purple text on a black background&#10;&#10;Description automatically generated">
            <a:extLst>
              <a:ext uri="{FF2B5EF4-FFF2-40B4-BE49-F238E27FC236}">
                <a16:creationId xmlns:a16="http://schemas.microsoft.com/office/drawing/2014/main" id="{22AFEA77-87DF-E0D4-9979-AC0969BA8E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1557195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a16="http://schemas.microsoft.com/office/drawing/2014/main" id="{2C0A3E69-8B38-884A-AB9D-67441AD40A96}"/>
              </a:ext>
            </a:extLst>
          </p:cNvPr>
          <p:cNvSpPr>
            <a:spLocks noGrp="1"/>
          </p:cNvSpPr>
          <p:nvPr>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a16="http://schemas.microsoft.com/office/drawing/2014/main" id="{1AB2C926-69E1-B34B-855C-B82661E2EA48}"/>
              </a:ext>
            </a:extLst>
          </p:cNvPr>
          <p:cNvSpPr>
            <a:spLocks noGrp="1"/>
          </p:cNvSpPr>
          <p:nvPr>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 name="Rectangle 3">
            <a:extLst>
              <a:ext uri="{FF2B5EF4-FFF2-40B4-BE49-F238E27FC236}">
                <a16:creationId xmlns:a16="http://schemas.microsoft.com/office/drawing/2014/main" id="{F353AC79-D745-0E22-AA3C-54C9E8CB54B8}"/>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7A6C3BD-F428-8D4B-ED4D-E7D417F84C0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C0067D-A2E9-8293-8ED7-59C50FAD9A65}"/>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0DAF43-9104-5619-4BB2-DB89A80A1141}"/>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2A1AC0-F56A-54AC-31D3-A051E6332A7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A8A166B-7EC2-282E-B841-CF22A5465DB1}"/>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33EDAB9-0C61-E178-BFE9-789F992973CF}"/>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C498256-07F5-EA0A-5399-1A1012CBA2AB}"/>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CFEE2AF-1E32-F476-617C-1B7473897A5D}"/>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409161-D6A5-BBD5-A29D-FDB36D468204}"/>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0">
            <a:extLst>
              <a:ext uri="{FF2B5EF4-FFF2-40B4-BE49-F238E27FC236}">
                <a16:creationId xmlns:a16="http://schemas.microsoft.com/office/drawing/2014/main" id="{AD83421A-12DF-460D-A0A0-41B4A8579537}"/>
              </a:ext>
            </a:extLst>
          </p:cNvPr>
          <p:cNvSpPr>
            <a:spLocks noGrp="1"/>
          </p:cNvSpPr>
          <p:nvPr>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8" name="Text Placeholder 10">
            <a:extLst>
              <a:ext uri="{FF2B5EF4-FFF2-40B4-BE49-F238E27FC236}">
                <a16:creationId xmlns:a16="http://schemas.microsoft.com/office/drawing/2014/main" id="{7EA8338D-6F7C-9C1D-B678-B805B5D25DE3}"/>
              </a:ext>
            </a:extLst>
          </p:cNvPr>
          <p:cNvSpPr>
            <a:spLocks noGrp="1"/>
          </p:cNvSpPr>
          <p:nvPr>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20" name="Rectangle 19">
            <a:extLst>
              <a:ext uri="{FF2B5EF4-FFF2-40B4-BE49-F238E27FC236}">
                <a16:creationId xmlns:a16="http://schemas.microsoft.com/office/drawing/2014/main" id="{7A5F78BD-B4B2-7BEF-FDD4-46B35ECCD4A0}"/>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20E664D-EE64-B696-3A21-7F8F65D09FF0}"/>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B1D75D3-0276-0973-FC37-9E5446B290B2}"/>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1333086-A0BA-E25F-830D-E3E89482C2CD}"/>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1FFAD51-26D3-87C4-9FA0-275F3B8AE1CA}"/>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A481232-5750-5901-4486-329DF245B9DD}"/>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1011AFC-7955-833B-ED41-1406FE6C7B4C}"/>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8A2FBA1-B76B-C043-E66B-C21A8CB0019C}"/>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9A7939B-0898-6A3A-1FBF-8958D1C938F2}"/>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0EBA763-874E-D98F-D965-AE776BBBA03B}"/>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EE232D47-6E18-DE6D-D854-0EBE90542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964" y="252128"/>
            <a:ext cx="1745801" cy="772091"/>
          </a:xfrm>
          <a:prstGeom prst="rect">
            <a:avLst/>
          </a:prstGeom>
        </p:spPr>
      </p:pic>
    </p:spTree>
    <p:extLst>
      <p:ext uri="{BB962C8B-B14F-4D97-AF65-F5344CB8AC3E}">
        <p14:creationId xmlns:p14="http://schemas.microsoft.com/office/powerpoint/2010/main" val="2032583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sp>
        <p:nvSpPr>
          <p:cNvPr id="4" name="Rectangle 3">
            <a:extLst>
              <a:ext uri="{FF2B5EF4-FFF2-40B4-BE49-F238E27FC236}">
                <a16:creationId xmlns:a16="http://schemas.microsoft.com/office/drawing/2014/main" id="{839469C2-6A6A-8119-3389-369613EF51A0}"/>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72881D2-AF3D-B9BD-4FA9-C14A2789B0D9}"/>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31455C9-1586-1ACC-5D5D-40AB098574E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0545ADD-D9CD-B598-5EDB-D88A224681BD}"/>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DB03750-10CE-3D22-463D-BB5B47CF3A9C}"/>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CC93309-07C3-C684-2B93-84844E16C76D}"/>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F69971A-DA26-EC5F-05FA-795EDAE73A95}"/>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F03A829-5804-DD55-7BB2-EC4244D7A8B8}"/>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202BE30-6640-E502-9BC4-AB5841BA2EAD}"/>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7FA79E4-6AD2-10A8-636D-8FC6C25C1928}"/>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28BBFC2-E843-E7FE-4D86-8307F2D083D6}"/>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AC4D548-050B-E12A-2452-5A2C712E5BB1}"/>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9CC8DE2-310A-2B55-5929-C866FE4D9826}"/>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E96D7E4-065A-66C0-F306-6672AF59BF9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7D8574E-F352-BCAF-877B-A37E9D837300}"/>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24302DC-C988-A851-5E07-CE6A0D8202C1}"/>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DE95F0F-BA0B-1054-BDA9-5FAE03D5B29F}"/>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3E71B46-80E3-135D-F557-66DAFC90C3C2}"/>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B4B8C7E-0058-0A9A-E079-803691504423}"/>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676D1C9-1373-7AA0-A164-8ACEC7C1A090}"/>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B413167E-FA3C-896C-08E0-B58C2BF28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788085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 name="Rectangle 3">
            <a:extLst>
              <a:ext uri="{FF2B5EF4-FFF2-40B4-BE49-F238E27FC236}">
                <a16:creationId xmlns:a16="http://schemas.microsoft.com/office/drawing/2014/main" id="{2ECAF487-6484-0E43-874B-CCFB78DF716E}"/>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3386618-8A76-0152-D0CD-134773DA428A}"/>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364BB83-4453-F2EF-F0CD-FE2FBB7A5A6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FCB9E11-9896-EB3E-53B8-1BB0C012DF07}"/>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224931D-05B5-18ED-B825-8641F887E9A3}"/>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742271D-6AF4-7537-5B82-8C2151903747}"/>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68E87DC-8EB8-8760-B31A-171741A28116}"/>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59E7531-C873-1A31-ED0D-6D472B5130B3}"/>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F1A638C-7A9E-0219-65C3-CCF1FA72068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5449A15-FE74-B85E-71A4-72E318009CBC}"/>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E61AE41-BB3D-D388-4C79-C2E82351E797}"/>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72A4992-40F6-94EF-3537-E0E2FFF9A34D}"/>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A0D7F11-AB43-7710-A38A-D4F83EB1A2F0}"/>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A809E8E-135B-694F-5FDC-7D829138018C}"/>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02219A5-BCF5-585A-E4BD-3CA73F314755}"/>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FE57202-34A6-7867-61E1-093A227015A3}"/>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F2EEC6D-D357-149F-4305-ADF096C85157}"/>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BC9BABE-FD3D-0377-6021-D32A9A4DE7A7}"/>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341E9BB-9D43-96B8-40B0-B7E79FF7B42D}"/>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AB720A9-212F-F41E-B8E8-20BE42A6863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4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a:xfrm>
            <a:off x="342901" y="6322375"/>
            <a:ext cx="1740590" cy="207749"/>
          </a:xfrm>
          <a:prstGeom prst="rect">
            <a:avLst/>
          </a:prstGeom>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a:xfrm>
            <a:off x="10067964" y="6390227"/>
            <a:ext cx="1136808" cy="115416"/>
          </a:xfrm>
          <a:prstGeom prst="rect">
            <a:avLst/>
          </a:prstGeom>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 name="Rectangle 3">
            <a:extLst>
              <a:ext uri="{FF2B5EF4-FFF2-40B4-BE49-F238E27FC236}">
                <a16:creationId xmlns:a16="http://schemas.microsoft.com/office/drawing/2014/main" id="{5D4679FF-7CA6-75A0-B36D-220E9519E67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DF24A70-3011-36F3-58C7-C0442626E028}"/>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40B64D7-87D2-7392-EA5B-4F001E2463F5}"/>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6D24975-7235-9E82-C442-082E8479C6F6}"/>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6853E8E-E19E-863E-7E0E-BAD8C7CE856E}"/>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7F31E0A-EF7A-F7A3-B9CE-22AFC8573493}"/>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5EFAB1B-A820-A383-59D9-DEA6AD2EBF26}"/>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3815CB-AA17-2721-D8B7-EC84FFBB57A4}"/>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914F442-F72F-0E8B-692D-ACA7E310F02E}"/>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F463F4E-ADD5-D163-30CE-1E77EF556FF7}"/>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B748AA1-1C43-F35E-394A-395E0CFA4A6E}"/>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57772D3-1BBD-649A-EB7C-8D4A3A082154}"/>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77960F-D265-0952-DBA2-04573BD8935A}"/>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72FA4CE-BF05-84A3-6F17-682697945103}"/>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AFD6E19-9B9E-DFF9-C0CB-A86DA581FF44}"/>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BE0B51A-84FE-3282-224B-EC539A97444B}"/>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5BCAE51-1820-CFDD-A693-C7D18C598770}"/>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BD780F2-5B7B-47FC-53C5-F027327D996B}"/>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5175E06-02F0-A810-4043-5E5381BE6B3F}"/>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48B0C89-E6DB-C5B6-BE67-3D868F0110F4}"/>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559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7" name="Rectangle 6">
            <a:extLst>
              <a:ext uri="{FF2B5EF4-FFF2-40B4-BE49-F238E27FC236}">
                <a16:creationId xmlns:a16="http://schemas.microsoft.com/office/drawing/2014/main" id="{728A0C5F-72EB-3B5D-3658-B7C80363F7F8}"/>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2134EC0-D5E4-27D6-8ABA-B17F08701C49}"/>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52A8E9E-0C3D-5082-24B3-916C9BD99D0A}"/>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61A567-813A-21D8-725A-9E6B6F4E76F1}"/>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586FEA-F890-38A8-01E1-288D57EF9952}"/>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5CC9FB1-2AA4-495C-674A-FB4B57393C42}"/>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1B8D192-EDCF-638F-C701-C233126A61E9}"/>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DA62306-5BDE-F20C-61EA-A3F557ECB9CB}"/>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88350FE-26C4-3341-DBD9-01ED91223E7E}"/>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7D1DDA0-132E-3D83-6840-DA56CF306F44}"/>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548252C-96DB-FEFA-21D1-311968CF62FC}"/>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8D1A814-8EEE-E53B-133C-5F7D1BE3AB2F}"/>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73EF988-F859-35BC-33D5-81C940EC6F52}"/>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55DA839-CF42-29AC-CD2C-E4B88EAF94B7}"/>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B41C076-E010-3D9F-2B98-38CB27168A03}"/>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93555E4-9C58-565E-2B0D-A8C29351A061}"/>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F756287-CFF0-6305-FA08-4AC770311B46}"/>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220D874-9A93-B151-81A8-F6C4E2301EFA}"/>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28AEF56-34EA-1EE1-DF2A-2243195C2E5B}"/>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98FD124-94B1-7775-8389-CD0823E85AB8}"/>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purple text on a black background&#10;&#10;Description automatically generated">
            <a:extLst>
              <a:ext uri="{FF2B5EF4-FFF2-40B4-BE49-F238E27FC236}">
                <a16:creationId xmlns:a16="http://schemas.microsoft.com/office/drawing/2014/main" id="{2E506869-383A-349F-8F23-3F43514F4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6051" y="5109118"/>
            <a:ext cx="3375009" cy="1492618"/>
          </a:xfrm>
          <a:prstGeom prst="rect">
            <a:avLst/>
          </a:prstGeom>
        </p:spPr>
      </p:pic>
    </p:spTree>
    <p:extLst>
      <p:ext uri="{BB962C8B-B14F-4D97-AF65-F5344CB8AC3E}">
        <p14:creationId xmlns:p14="http://schemas.microsoft.com/office/powerpoint/2010/main" val="9270755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Divider slide Red">
    <p:bg>
      <p:bgPr>
        <a:solidFill>
          <a:schemeClr val="accent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71CEC679-AD13-E982-FF26-3BF24C3B07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accent5"/>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accent5"/>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5"/>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6" name="Date Placeholder 5">
            <a:extLst>
              <a:ext uri="{FF2B5EF4-FFF2-40B4-BE49-F238E27FC236}">
                <a16:creationId xmlns:a16="http://schemas.microsoft.com/office/drawing/2014/main" id="{9D11AAF4-F74E-084D-B955-510C57770539}"/>
              </a:ext>
            </a:extLst>
          </p:cNvPr>
          <p:cNvSpPr>
            <a:spLocks noGrp="1"/>
          </p:cNvSpPr>
          <p:nvPr>
            <p:ph type="dt" sz="half" idx="13"/>
          </p:nvPr>
        </p:nvSpPr>
        <p:spPr>
          <a:xfrm>
            <a:off x="342901" y="6322375"/>
            <a:ext cx="1740590" cy="207749"/>
          </a:xfrm>
          <a:prstGeom prst="rect">
            <a:avLst/>
          </a:prstGeom>
        </p:spPr>
        <p:txBody>
          <a:bodyPr/>
          <a:lstStyle>
            <a:lvl1pPr>
              <a:defRPr>
                <a:solidFill>
                  <a:schemeClr val="accent5"/>
                </a:solidFill>
              </a:defRPr>
            </a:lvl1pPr>
          </a:lstStyle>
          <a:p>
            <a:r>
              <a:rPr lang="en-GB"/>
              <a:t>18/02/2018</a:t>
            </a:r>
            <a:endParaRPr lang="mr-IN" dirty="0"/>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F6100E09-F56E-E198-E86A-B7FF8F7E5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pic>
        <p:nvPicPr>
          <p:cNvPr id="16" name="Graphic 15">
            <a:extLst>
              <a:ext uri="{FF2B5EF4-FFF2-40B4-BE49-F238E27FC236}">
                <a16:creationId xmlns:a16="http://schemas.microsoft.com/office/drawing/2014/main" id="{157D7776-91C7-3E58-DAC0-424B94F65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0AB09510-7B9C-5EED-589F-E23C4A1CBE6E}"/>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4729B1D-DF90-1F9E-736C-4D013C2F4F25}"/>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775D742-1A30-30A2-BCAC-3D2B52B7FC84}"/>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75DF52E-8A64-046E-437D-B3629FC31246}"/>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1C803B9-8C0D-E4D0-6BDC-C29092BC4C53}"/>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307F5D2-17A5-DE0F-1DE5-5FBDE25E11F6}"/>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8F5B8F1-7D27-AA2C-F2CB-0AAA864675EC}"/>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12F7B9D-931F-752A-4B47-2734E688E759}"/>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2400895-B4B4-AFCB-C12F-085289D97D0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BA90E4C-1282-7679-D7F7-AE488D7E4CB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black background with white text&#10;&#10;Description automatically generated">
            <a:extLst>
              <a:ext uri="{FF2B5EF4-FFF2-40B4-BE49-F238E27FC236}">
                <a16:creationId xmlns:a16="http://schemas.microsoft.com/office/drawing/2014/main" id="{F269702D-E735-090F-805E-C52883EE76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0210" y="129132"/>
            <a:ext cx="2076560" cy="943164"/>
          </a:xfrm>
          <a:prstGeom prst="rect">
            <a:avLst/>
          </a:prstGeom>
        </p:spPr>
      </p:pic>
    </p:spTree>
    <p:extLst>
      <p:ext uri="{BB962C8B-B14F-4D97-AF65-F5344CB8AC3E}">
        <p14:creationId xmlns:p14="http://schemas.microsoft.com/office/powerpoint/2010/main" val="3775657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3_Divider slide Red">
    <p:bg>
      <p:bgPr>
        <a:solidFill>
          <a:schemeClr val="accent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AF21DA2-4F38-A0C0-512D-1B10F1271A3F}"/>
              </a:ext>
            </a:extLst>
          </p:cNvPr>
          <p:cNvSpPr/>
          <p:nvPr/>
        </p:nvSpPr>
        <p:spPr>
          <a:xfrm>
            <a:off x="-12" y="59"/>
            <a:ext cx="12193270" cy="6858000"/>
          </a:xfrm>
          <a:custGeom>
            <a:avLst/>
            <a:gdLst>
              <a:gd name="connsiteX0" fmla="*/ 0 w 12193270"/>
              <a:gd name="connsiteY0" fmla="*/ 0 h 6858000"/>
              <a:gd name="connsiteX1" fmla="*/ 12193270 w 12193270"/>
              <a:gd name="connsiteY1" fmla="*/ 0 h 6858000"/>
              <a:gd name="connsiteX2" fmla="*/ 12193270 w 12193270"/>
              <a:gd name="connsiteY2" fmla="*/ 6858000 h 6858000"/>
              <a:gd name="connsiteX3" fmla="*/ 0 w 121932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70" h="6858000">
                <a:moveTo>
                  <a:pt x="0" y="0"/>
                </a:moveTo>
                <a:lnTo>
                  <a:pt x="12193270" y="0"/>
                </a:lnTo>
                <a:lnTo>
                  <a:pt x="12193270" y="6858000"/>
                </a:lnTo>
                <a:lnTo>
                  <a:pt x="0" y="6858000"/>
                </a:lnTo>
                <a:close/>
              </a:path>
            </a:pathLst>
          </a:custGeom>
          <a:solidFill>
            <a:srgbClr val="FF912A"/>
          </a:solidFill>
          <a:ln w="0" cap="flat">
            <a:noFill/>
            <a:prstDash val="solid"/>
            <a:miter/>
          </a:ln>
        </p:spPr>
        <p:txBody>
          <a:bodyPr rtlCol="0" anchor="ctr"/>
          <a:lstStyle/>
          <a:p>
            <a:endParaRPr lang="en-GB"/>
          </a:p>
        </p:txBody>
      </p:sp>
      <p:grpSp>
        <p:nvGrpSpPr>
          <p:cNvPr id="23" name="Group 22">
            <a:extLst>
              <a:ext uri="{FF2B5EF4-FFF2-40B4-BE49-F238E27FC236}">
                <a16:creationId xmlns:a16="http://schemas.microsoft.com/office/drawing/2014/main" id="{1ECBB4D2-613B-9CE9-6A66-42099ACD2D6C}"/>
              </a:ext>
            </a:extLst>
          </p:cNvPr>
          <p:cNvGrpSpPr/>
          <p:nvPr/>
        </p:nvGrpSpPr>
        <p:grpSpPr>
          <a:xfrm>
            <a:off x="9622656" y="850917"/>
            <a:ext cx="2570600" cy="5141095"/>
            <a:chOff x="9151988" y="387791"/>
            <a:chExt cx="3041268" cy="6082413"/>
          </a:xfrm>
        </p:grpSpPr>
        <p:sp>
          <p:nvSpPr>
            <p:cNvPr id="20" name="Freeform 19">
              <a:extLst>
                <a:ext uri="{FF2B5EF4-FFF2-40B4-BE49-F238E27FC236}">
                  <a16:creationId xmlns:a16="http://schemas.microsoft.com/office/drawing/2014/main" id="{17985B02-14E2-F6BC-BDA3-7DBA4791A446}"/>
                </a:ext>
              </a:extLst>
            </p:cNvPr>
            <p:cNvSpPr/>
            <p:nvPr/>
          </p:nvSpPr>
          <p:spPr>
            <a:xfrm>
              <a:off x="9151988" y="387791"/>
              <a:ext cx="3041268" cy="6082413"/>
            </a:xfrm>
            <a:custGeom>
              <a:avLst/>
              <a:gdLst>
                <a:gd name="connsiteX0" fmla="*/ 3041269 w 3041268"/>
                <a:gd name="connsiteY0" fmla="*/ 0 h 6082413"/>
                <a:gd name="connsiteX1" fmla="*/ 3041269 w 3041268"/>
                <a:gd name="connsiteY1" fmla="*/ 6082414 h 6082413"/>
                <a:gd name="connsiteX2" fmla="*/ 0 w 3041268"/>
                <a:gd name="connsiteY2" fmla="*/ 3041272 h 6082413"/>
                <a:gd name="connsiteX3" fmla="*/ 3041269 w 3041268"/>
                <a:gd name="connsiteY3" fmla="*/ 0 h 6082413"/>
              </a:gdLst>
              <a:ahLst/>
              <a:cxnLst>
                <a:cxn ang="0">
                  <a:pos x="connsiteX0" y="connsiteY0"/>
                </a:cxn>
                <a:cxn ang="0">
                  <a:pos x="connsiteX1" y="connsiteY1"/>
                </a:cxn>
                <a:cxn ang="0">
                  <a:pos x="connsiteX2" y="connsiteY2"/>
                </a:cxn>
                <a:cxn ang="0">
                  <a:pos x="connsiteX3" y="connsiteY3"/>
                </a:cxn>
              </a:cxnLst>
              <a:rect l="l" t="t" r="r" b="b"/>
              <a:pathLst>
                <a:path w="3041268" h="6082413">
                  <a:moveTo>
                    <a:pt x="3041269" y="0"/>
                  </a:moveTo>
                  <a:lnTo>
                    <a:pt x="3041269" y="6082414"/>
                  </a:lnTo>
                  <a:cubicBezTo>
                    <a:pt x="1361567" y="6082414"/>
                    <a:pt x="0" y="4720847"/>
                    <a:pt x="0" y="3041272"/>
                  </a:cubicBezTo>
                  <a:cubicBezTo>
                    <a:pt x="0" y="1361697"/>
                    <a:pt x="1361567" y="0"/>
                    <a:pt x="3041269" y="0"/>
                  </a:cubicBezTo>
                  <a:close/>
                </a:path>
              </a:pathLst>
            </a:custGeom>
            <a:solidFill>
              <a:srgbClr val="253883"/>
            </a:solidFill>
            <a:ln w="0"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DEDD3378-0A47-F3AD-5C18-80B8417CBA7A}"/>
                </a:ext>
              </a:extLst>
            </p:cNvPr>
            <p:cNvSpPr/>
            <p:nvPr/>
          </p:nvSpPr>
          <p:spPr>
            <a:xfrm>
              <a:off x="9551657" y="4936769"/>
              <a:ext cx="2641473" cy="647992"/>
            </a:xfrm>
            <a:custGeom>
              <a:avLst/>
              <a:gdLst>
                <a:gd name="connsiteX0" fmla="*/ 0 w 2641473"/>
                <a:gd name="connsiteY0" fmla="*/ 0 h 647992"/>
                <a:gd name="connsiteX1" fmla="*/ 2641473 w 2641473"/>
                <a:gd name="connsiteY1" fmla="*/ 0 h 647992"/>
                <a:gd name="connsiteX2" fmla="*/ 2641473 w 2641473"/>
                <a:gd name="connsiteY2" fmla="*/ 647992 h 647992"/>
                <a:gd name="connsiteX3" fmla="*/ 0 w 2641473"/>
                <a:gd name="connsiteY3" fmla="*/ 647992 h 647992"/>
              </a:gdLst>
              <a:ahLst/>
              <a:cxnLst>
                <a:cxn ang="0">
                  <a:pos x="connsiteX0" y="connsiteY0"/>
                </a:cxn>
                <a:cxn ang="0">
                  <a:pos x="connsiteX1" y="connsiteY1"/>
                </a:cxn>
                <a:cxn ang="0">
                  <a:pos x="connsiteX2" y="connsiteY2"/>
                </a:cxn>
                <a:cxn ang="0">
                  <a:pos x="connsiteX3" y="connsiteY3"/>
                </a:cxn>
              </a:cxnLst>
              <a:rect l="l" t="t" r="r" b="b"/>
              <a:pathLst>
                <a:path w="2641473" h="647992">
                  <a:moveTo>
                    <a:pt x="0" y="0"/>
                  </a:moveTo>
                  <a:lnTo>
                    <a:pt x="2641473" y="0"/>
                  </a:lnTo>
                  <a:lnTo>
                    <a:pt x="2641473" y="647992"/>
                  </a:lnTo>
                  <a:lnTo>
                    <a:pt x="0" y="647992"/>
                  </a:lnTo>
                  <a:close/>
                </a:path>
              </a:pathLst>
            </a:custGeom>
            <a:solidFill>
              <a:srgbClr val="FFB4E5"/>
            </a:solidFill>
            <a:ln w="0" cap="flat">
              <a:noFill/>
              <a:prstDash val="solid"/>
              <a:miter/>
            </a:ln>
          </p:spPr>
          <p:txBody>
            <a:bodyPr rtlCol="0" anchor="ctr"/>
            <a:lstStyle/>
            <a:p>
              <a:endParaRPr lang="en-GB"/>
            </a:p>
          </p:txBody>
        </p:sp>
      </p:gr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accent5"/>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accent5"/>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5"/>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6C218407-DDBE-54AF-FDBC-C66E48F63D60}"/>
              </a:ext>
            </a:extLst>
          </p:cNvPr>
          <p:cNvGrpSpPr/>
          <p:nvPr userDrawn="1"/>
        </p:nvGrpSpPr>
        <p:grpSpPr>
          <a:xfrm>
            <a:off x="9622656" y="850917"/>
            <a:ext cx="2570600" cy="5141095"/>
            <a:chOff x="9151988" y="387791"/>
            <a:chExt cx="3041268" cy="6082413"/>
          </a:xfrm>
        </p:grpSpPr>
        <p:sp>
          <p:nvSpPr>
            <p:cNvPr id="18" name="Freeform 19">
              <a:extLst>
                <a:ext uri="{FF2B5EF4-FFF2-40B4-BE49-F238E27FC236}">
                  <a16:creationId xmlns:a16="http://schemas.microsoft.com/office/drawing/2014/main" id="{427EE87B-BA71-3839-9286-01952AA43E01}"/>
                </a:ext>
              </a:extLst>
            </p:cNvPr>
            <p:cNvSpPr/>
            <p:nvPr/>
          </p:nvSpPr>
          <p:spPr>
            <a:xfrm>
              <a:off x="9151988" y="387791"/>
              <a:ext cx="3041268" cy="6082413"/>
            </a:xfrm>
            <a:custGeom>
              <a:avLst/>
              <a:gdLst>
                <a:gd name="connsiteX0" fmla="*/ 3041269 w 3041268"/>
                <a:gd name="connsiteY0" fmla="*/ 0 h 6082413"/>
                <a:gd name="connsiteX1" fmla="*/ 3041269 w 3041268"/>
                <a:gd name="connsiteY1" fmla="*/ 6082414 h 6082413"/>
                <a:gd name="connsiteX2" fmla="*/ 0 w 3041268"/>
                <a:gd name="connsiteY2" fmla="*/ 3041272 h 6082413"/>
                <a:gd name="connsiteX3" fmla="*/ 3041269 w 3041268"/>
                <a:gd name="connsiteY3" fmla="*/ 0 h 6082413"/>
              </a:gdLst>
              <a:ahLst/>
              <a:cxnLst>
                <a:cxn ang="0">
                  <a:pos x="connsiteX0" y="connsiteY0"/>
                </a:cxn>
                <a:cxn ang="0">
                  <a:pos x="connsiteX1" y="connsiteY1"/>
                </a:cxn>
                <a:cxn ang="0">
                  <a:pos x="connsiteX2" y="connsiteY2"/>
                </a:cxn>
                <a:cxn ang="0">
                  <a:pos x="connsiteX3" y="connsiteY3"/>
                </a:cxn>
              </a:cxnLst>
              <a:rect l="l" t="t" r="r" b="b"/>
              <a:pathLst>
                <a:path w="3041268" h="6082413">
                  <a:moveTo>
                    <a:pt x="3041269" y="0"/>
                  </a:moveTo>
                  <a:lnTo>
                    <a:pt x="3041269" y="6082414"/>
                  </a:lnTo>
                  <a:cubicBezTo>
                    <a:pt x="1361567" y="6082414"/>
                    <a:pt x="0" y="4720847"/>
                    <a:pt x="0" y="3041272"/>
                  </a:cubicBezTo>
                  <a:cubicBezTo>
                    <a:pt x="0" y="1361697"/>
                    <a:pt x="1361567" y="0"/>
                    <a:pt x="3041269" y="0"/>
                  </a:cubicBezTo>
                  <a:close/>
                </a:path>
              </a:pathLst>
            </a:custGeom>
            <a:solidFill>
              <a:srgbClr val="253883"/>
            </a:solidFill>
            <a:ln w="0" cap="flat">
              <a:noFill/>
              <a:prstDash val="solid"/>
              <a:miter/>
            </a:ln>
          </p:spPr>
          <p:txBody>
            <a:bodyPr rtlCol="0" anchor="ctr"/>
            <a:lstStyle/>
            <a:p>
              <a:endParaRPr lang="en-GB"/>
            </a:p>
          </p:txBody>
        </p:sp>
        <p:sp>
          <p:nvSpPr>
            <p:cNvPr id="19" name="Freeform 21">
              <a:extLst>
                <a:ext uri="{FF2B5EF4-FFF2-40B4-BE49-F238E27FC236}">
                  <a16:creationId xmlns:a16="http://schemas.microsoft.com/office/drawing/2014/main" id="{5663C536-CD50-4397-2F5F-056D022C8C25}"/>
                </a:ext>
              </a:extLst>
            </p:cNvPr>
            <p:cNvSpPr/>
            <p:nvPr/>
          </p:nvSpPr>
          <p:spPr>
            <a:xfrm>
              <a:off x="9551657" y="4936769"/>
              <a:ext cx="2641473" cy="647992"/>
            </a:xfrm>
            <a:custGeom>
              <a:avLst/>
              <a:gdLst>
                <a:gd name="connsiteX0" fmla="*/ 0 w 2641473"/>
                <a:gd name="connsiteY0" fmla="*/ 0 h 647992"/>
                <a:gd name="connsiteX1" fmla="*/ 2641473 w 2641473"/>
                <a:gd name="connsiteY1" fmla="*/ 0 h 647992"/>
                <a:gd name="connsiteX2" fmla="*/ 2641473 w 2641473"/>
                <a:gd name="connsiteY2" fmla="*/ 647992 h 647992"/>
                <a:gd name="connsiteX3" fmla="*/ 0 w 2641473"/>
                <a:gd name="connsiteY3" fmla="*/ 647992 h 647992"/>
              </a:gdLst>
              <a:ahLst/>
              <a:cxnLst>
                <a:cxn ang="0">
                  <a:pos x="connsiteX0" y="connsiteY0"/>
                </a:cxn>
                <a:cxn ang="0">
                  <a:pos x="connsiteX1" y="connsiteY1"/>
                </a:cxn>
                <a:cxn ang="0">
                  <a:pos x="connsiteX2" y="connsiteY2"/>
                </a:cxn>
                <a:cxn ang="0">
                  <a:pos x="connsiteX3" y="connsiteY3"/>
                </a:cxn>
              </a:cxnLst>
              <a:rect l="l" t="t" r="r" b="b"/>
              <a:pathLst>
                <a:path w="2641473" h="647992">
                  <a:moveTo>
                    <a:pt x="0" y="0"/>
                  </a:moveTo>
                  <a:lnTo>
                    <a:pt x="2641473" y="0"/>
                  </a:lnTo>
                  <a:lnTo>
                    <a:pt x="2641473" y="647992"/>
                  </a:lnTo>
                  <a:lnTo>
                    <a:pt x="0" y="647992"/>
                  </a:lnTo>
                  <a:close/>
                </a:path>
              </a:pathLst>
            </a:custGeom>
            <a:solidFill>
              <a:srgbClr val="FFB4E5"/>
            </a:solidFill>
            <a:ln w="0" cap="flat">
              <a:noFill/>
              <a:prstDash val="solid"/>
              <a:miter/>
            </a:ln>
          </p:spPr>
          <p:txBody>
            <a:bodyPr rtlCol="0" anchor="ctr"/>
            <a:lstStyle/>
            <a:p>
              <a:endParaRPr lang="en-GB"/>
            </a:p>
          </p:txBody>
        </p:sp>
      </p:grpSp>
      <p:sp>
        <p:nvSpPr>
          <p:cNvPr id="21" name="Rectangle 20">
            <a:extLst>
              <a:ext uri="{FF2B5EF4-FFF2-40B4-BE49-F238E27FC236}">
                <a16:creationId xmlns:a16="http://schemas.microsoft.com/office/drawing/2014/main" id="{2EE3E9FB-8A6D-969F-B84E-A0EB9457045E}"/>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ADCD548-CAEC-E3B6-17F8-A135A8DC2128}"/>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375C50E-2BA2-372F-B196-702CD3EECF24}"/>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3F494DE-52A8-0709-7EA1-5110B45FFF8C}"/>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9C71AF7-D6E0-0250-A21A-95B0B21071F7}"/>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5C552EE-838E-B96A-DCDF-97476AADBBEA}"/>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73F71A1-FAA6-3F5D-2375-D292FC1E0285}"/>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C56591D-BED6-0FD4-CEB8-739CE4BEA470}"/>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8C15230-BB7A-0EA0-1852-B237114EA00B}"/>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3575BF9-C2DD-40B9-BCC6-2674F932D820}"/>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black background with white text&#10;&#10;Description automatically generated">
            <a:extLst>
              <a:ext uri="{FF2B5EF4-FFF2-40B4-BE49-F238E27FC236}">
                <a16:creationId xmlns:a16="http://schemas.microsoft.com/office/drawing/2014/main" id="{55A45CB7-EA96-9B31-DE30-CBA4326F4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428516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Quotes purple">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EE7D44B-6B84-04C3-AFA4-6977E882A060}"/>
              </a:ext>
            </a:extLst>
          </p:cNvPr>
          <p:cNvGrpSpPr/>
          <p:nvPr/>
        </p:nvGrpSpPr>
        <p:grpSpPr>
          <a:xfrm>
            <a:off x="-25" y="-30"/>
            <a:ext cx="12193272" cy="6858030"/>
            <a:chOff x="-25" y="-30"/>
            <a:chExt cx="12193272" cy="6858030"/>
          </a:xfrm>
        </p:grpSpPr>
        <p:sp>
          <p:nvSpPr>
            <p:cNvPr id="19" name="Freeform 18">
              <a:extLst>
                <a:ext uri="{FF2B5EF4-FFF2-40B4-BE49-F238E27FC236}">
                  <a16:creationId xmlns:a16="http://schemas.microsoft.com/office/drawing/2014/main" id="{3B0F84D9-2461-148B-9DDD-33DAFEA7EBDC}"/>
                </a:ext>
              </a:extLst>
            </p:cNvPr>
            <p:cNvSpPr/>
            <p:nvPr/>
          </p:nvSpPr>
          <p:spPr>
            <a:xfrm>
              <a:off x="-25" y="-30"/>
              <a:ext cx="12193271" cy="6858000"/>
            </a:xfrm>
            <a:custGeom>
              <a:avLst/>
              <a:gdLst>
                <a:gd name="connsiteX0" fmla="*/ 0 w 12193271"/>
                <a:gd name="connsiteY0" fmla="*/ 0 h 6858000"/>
                <a:gd name="connsiteX1" fmla="*/ 12193271 w 12193271"/>
                <a:gd name="connsiteY1" fmla="*/ 0 h 6858000"/>
                <a:gd name="connsiteX2" fmla="*/ 12193271 w 12193271"/>
                <a:gd name="connsiteY2" fmla="*/ 6858000 h 6858000"/>
                <a:gd name="connsiteX3" fmla="*/ 0 w 12193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71" h="6858000">
                  <a:moveTo>
                    <a:pt x="0" y="0"/>
                  </a:moveTo>
                  <a:lnTo>
                    <a:pt x="12193271" y="0"/>
                  </a:lnTo>
                  <a:lnTo>
                    <a:pt x="12193271" y="6858000"/>
                  </a:lnTo>
                  <a:lnTo>
                    <a:pt x="0" y="6858000"/>
                  </a:lnTo>
                  <a:close/>
                </a:path>
              </a:pathLst>
            </a:custGeom>
            <a:solidFill>
              <a:srgbClr val="068486"/>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4696DC37-253A-D877-9C86-F9E785B189B4}"/>
                </a:ext>
              </a:extLst>
            </p:cNvPr>
            <p:cNvSpPr/>
            <p:nvPr/>
          </p:nvSpPr>
          <p:spPr>
            <a:xfrm>
              <a:off x="-24" y="6075682"/>
              <a:ext cx="12193271" cy="782318"/>
            </a:xfrm>
            <a:custGeom>
              <a:avLst/>
              <a:gdLst>
                <a:gd name="connsiteX0" fmla="*/ 12827 w 12193271"/>
                <a:gd name="connsiteY0" fmla="*/ 0 h 782318"/>
                <a:gd name="connsiteX1" fmla="*/ 0 w 12193271"/>
                <a:gd name="connsiteY1" fmla="*/ 10794 h 782318"/>
                <a:gd name="connsiteX2" fmla="*/ 0 w 12193271"/>
                <a:gd name="connsiteY2" fmla="*/ 782319 h 782318"/>
                <a:gd name="connsiteX3" fmla="*/ 109094 w 12193271"/>
                <a:gd name="connsiteY3" fmla="*/ 782319 h 782318"/>
                <a:gd name="connsiteX4" fmla="*/ 1041400 w 12193271"/>
                <a:gd name="connsiteY4" fmla="*/ 0 h 782318"/>
                <a:gd name="connsiteX5" fmla="*/ 12827 w 12193271"/>
                <a:gd name="connsiteY5" fmla="*/ 0 h 782318"/>
                <a:gd name="connsiteX6" fmla="*/ 11423269 w 12193271"/>
                <a:gd name="connsiteY6" fmla="*/ 782319 h 782318"/>
                <a:gd name="connsiteX7" fmla="*/ 12193271 w 12193271"/>
                <a:gd name="connsiteY7" fmla="*/ 782319 h 782318"/>
                <a:gd name="connsiteX8" fmla="*/ 12193271 w 12193271"/>
                <a:gd name="connsiteY8" fmla="*/ 136271 h 782318"/>
                <a:gd name="connsiteX9" fmla="*/ 11423269 w 12193271"/>
                <a:gd name="connsiteY9" fmla="*/ 782319 h 782318"/>
                <a:gd name="connsiteX10" fmla="*/ 10298558 w 12193271"/>
                <a:gd name="connsiteY10" fmla="*/ 0 h 782318"/>
                <a:gd name="connsiteX11" fmla="*/ 9366252 w 12193271"/>
                <a:gd name="connsiteY11" fmla="*/ 782319 h 782318"/>
                <a:gd name="connsiteX12" fmla="*/ 10394825 w 12193271"/>
                <a:gd name="connsiteY12" fmla="*/ 782319 h 782318"/>
                <a:gd name="connsiteX13" fmla="*/ 11327131 w 12193271"/>
                <a:gd name="connsiteY13" fmla="*/ 0 h 782318"/>
                <a:gd name="connsiteX14" fmla="*/ 10298558 w 12193271"/>
                <a:gd name="connsiteY14" fmla="*/ 0 h 782318"/>
                <a:gd name="connsiteX15" fmla="*/ 8241411 w 12193271"/>
                <a:gd name="connsiteY15" fmla="*/ 0 h 782318"/>
                <a:gd name="connsiteX16" fmla="*/ 7309105 w 12193271"/>
                <a:gd name="connsiteY16" fmla="*/ 782319 h 782318"/>
                <a:gd name="connsiteX17" fmla="*/ 8337678 w 12193271"/>
                <a:gd name="connsiteY17" fmla="*/ 782319 h 782318"/>
                <a:gd name="connsiteX18" fmla="*/ 9269985 w 12193271"/>
                <a:gd name="connsiteY18" fmla="*/ 0 h 782318"/>
                <a:gd name="connsiteX19" fmla="*/ 8241411 w 12193271"/>
                <a:gd name="connsiteY19" fmla="*/ 0 h 782318"/>
                <a:gd name="connsiteX20" fmla="*/ 6184265 w 12193271"/>
                <a:gd name="connsiteY20" fmla="*/ 0 h 782318"/>
                <a:gd name="connsiteX21" fmla="*/ 5251960 w 12193271"/>
                <a:gd name="connsiteY21" fmla="*/ 782319 h 782318"/>
                <a:gd name="connsiteX22" fmla="*/ 6280532 w 12193271"/>
                <a:gd name="connsiteY22" fmla="*/ 782319 h 782318"/>
                <a:gd name="connsiteX23" fmla="*/ 7212838 w 12193271"/>
                <a:gd name="connsiteY23" fmla="*/ 0 h 782318"/>
                <a:gd name="connsiteX24" fmla="*/ 6184265 w 12193271"/>
                <a:gd name="connsiteY24" fmla="*/ 0 h 782318"/>
                <a:gd name="connsiteX25" fmla="*/ 4127119 w 12193271"/>
                <a:gd name="connsiteY25" fmla="*/ 0 h 782318"/>
                <a:gd name="connsiteX26" fmla="*/ 3194813 w 12193271"/>
                <a:gd name="connsiteY26" fmla="*/ 782319 h 782318"/>
                <a:gd name="connsiteX27" fmla="*/ 4223386 w 12193271"/>
                <a:gd name="connsiteY27" fmla="*/ 782319 h 782318"/>
                <a:gd name="connsiteX28" fmla="*/ 5155692 w 12193271"/>
                <a:gd name="connsiteY28" fmla="*/ 0 h 782318"/>
                <a:gd name="connsiteX29" fmla="*/ 4127119 w 12193271"/>
                <a:gd name="connsiteY29" fmla="*/ 0 h 782318"/>
                <a:gd name="connsiteX30" fmla="*/ 2069973 w 12193271"/>
                <a:gd name="connsiteY30" fmla="*/ 0 h 782318"/>
                <a:gd name="connsiteX31" fmla="*/ 1137667 w 12193271"/>
                <a:gd name="connsiteY31" fmla="*/ 782319 h 782318"/>
                <a:gd name="connsiteX32" fmla="*/ 2166240 w 12193271"/>
                <a:gd name="connsiteY32" fmla="*/ 782319 h 782318"/>
                <a:gd name="connsiteX33" fmla="*/ 3098546 w 12193271"/>
                <a:gd name="connsiteY33" fmla="*/ 0 h 782318"/>
                <a:gd name="connsiteX34" fmla="*/ 2069973 w 12193271"/>
                <a:gd name="connsiteY34" fmla="*/ 0 h 78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3271" h="782318">
                  <a:moveTo>
                    <a:pt x="12827" y="0"/>
                  </a:moveTo>
                  <a:lnTo>
                    <a:pt x="0" y="10794"/>
                  </a:lnTo>
                  <a:lnTo>
                    <a:pt x="0" y="782319"/>
                  </a:lnTo>
                  <a:lnTo>
                    <a:pt x="109094" y="782319"/>
                  </a:lnTo>
                  <a:lnTo>
                    <a:pt x="1041400" y="0"/>
                  </a:lnTo>
                  <a:lnTo>
                    <a:pt x="12827" y="0"/>
                  </a:lnTo>
                  <a:close/>
                  <a:moveTo>
                    <a:pt x="11423269" y="782319"/>
                  </a:moveTo>
                  <a:lnTo>
                    <a:pt x="12193271" y="782319"/>
                  </a:lnTo>
                  <a:lnTo>
                    <a:pt x="12193271" y="136271"/>
                  </a:lnTo>
                  <a:lnTo>
                    <a:pt x="11423269" y="782319"/>
                  </a:lnTo>
                  <a:close/>
                  <a:moveTo>
                    <a:pt x="10298558" y="0"/>
                  </a:moveTo>
                  <a:lnTo>
                    <a:pt x="9366252" y="782319"/>
                  </a:lnTo>
                  <a:lnTo>
                    <a:pt x="10394825" y="782319"/>
                  </a:lnTo>
                  <a:lnTo>
                    <a:pt x="11327131" y="0"/>
                  </a:lnTo>
                  <a:lnTo>
                    <a:pt x="10298558" y="0"/>
                  </a:lnTo>
                  <a:close/>
                  <a:moveTo>
                    <a:pt x="8241411" y="0"/>
                  </a:moveTo>
                  <a:lnTo>
                    <a:pt x="7309105" y="782319"/>
                  </a:lnTo>
                  <a:lnTo>
                    <a:pt x="8337678" y="782319"/>
                  </a:lnTo>
                  <a:lnTo>
                    <a:pt x="9269985" y="0"/>
                  </a:lnTo>
                  <a:lnTo>
                    <a:pt x="8241411" y="0"/>
                  </a:lnTo>
                  <a:close/>
                  <a:moveTo>
                    <a:pt x="6184265" y="0"/>
                  </a:moveTo>
                  <a:lnTo>
                    <a:pt x="5251960" y="782319"/>
                  </a:lnTo>
                  <a:lnTo>
                    <a:pt x="6280532" y="782319"/>
                  </a:lnTo>
                  <a:lnTo>
                    <a:pt x="7212838" y="0"/>
                  </a:lnTo>
                  <a:lnTo>
                    <a:pt x="6184265" y="0"/>
                  </a:lnTo>
                  <a:close/>
                  <a:moveTo>
                    <a:pt x="4127119" y="0"/>
                  </a:moveTo>
                  <a:lnTo>
                    <a:pt x="3194813" y="782319"/>
                  </a:lnTo>
                  <a:lnTo>
                    <a:pt x="4223386" y="782319"/>
                  </a:lnTo>
                  <a:lnTo>
                    <a:pt x="5155692" y="0"/>
                  </a:lnTo>
                  <a:lnTo>
                    <a:pt x="4127119" y="0"/>
                  </a:lnTo>
                  <a:close/>
                  <a:moveTo>
                    <a:pt x="2069973" y="0"/>
                  </a:moveTo>
                  <a:lnTo>
                    <a:pt x="1137667" y="782319"/>
                  </a:lnTo>
                  <a:lnTo>
                    <a:pt x="2166240" y="782319"/>
                  </a:lnTo>
                  <a:lnTo>
                    <a:pt x="3098546" y="0"/>
                  </a:lnTo>
                  <a:lnTo>
                    <a:pt x="2069973" y="0"/>
                  </a:lnTo>
                  <a:close/>
                </a:path>
              </a:pathLst>
            </a:custGeom>
            <a:solidFill>
              <a:srgbClr val="FFE50D"/>
            </a:solidFill>
            <a:ln w="0" cap="flat">
              <a:noFill/>
              <a:prstDash val="solid"/>
              <a:miter/>
            </a:ln>
          </p:spPr>
          <p:txBody>
            <a:bodyPr rtlCol="0" anchor="ctr"/>
            <a:lstStyle/>
            <a:p>
              <a:endParaRPr lang="en-GB"/>
            </a:p>
          </p:txBody>
        </p:sp>
      </p:grpSp>
      <p:sp>
        <p:nvSpPr>
          <p:cNvPr id="23" name="Freeform 22">
            <a:extLst>
              <a:ext uri="{FF2B5EF4-FFF2-40B4-BE49-F238E27FC236}">
                <a16:creationId xmlns:a16="http://schemas.microsoft.com/office/drawing/2014/main" id="{20773996-3CB6-374A-3351-1F89428215B3}"/>
              </a:ext>
            </a:extLst>
          </p:cNvPr>
          <p:cNvSpPr/>
          <p:nvPr/>
        </p:nvSpPr>
        <p:spPr>
          <a:xfrm>
            <a:off x="1222111" y="1192842"/>
            <a:ext cx="1010170" cy="1010170"/>
          </a:xfrm>
          <a:custGeom>
            <a:avLst/>
            <a:gdLst>
              <a:gd name="connsiteX0" fmla="*/ 1010171 w 1010170"/>
              <a:gd name="connsiteY0" fmla="*/ 0 h 1010170"/>
              <a:gd name="connsiteX1" fmla="*/ 287998 w 1010170"/>
              <a:gd name="connsiteY1" fmla="*/ 0 h 1010170"/>
              <a:gd name="connsiteX2" fmla="*/ 0 w 1010170"/>
              <a:gd name="connsiteY2" fmla="*/ 0 h 1010170"/>
              <a:gd name="connsiteX3" fmla="*/ 0 w 1010170"/>
              <a:gd name="connsiteY3" fmla="*/ 287998 h 1010170"/>
              <a:gd name="connsiteX4" fmla="*/ 0 w 1010170"/>
              <a:gd name="connsiteY4" fmla="*/ 1010171 h 1010170"/>
              <a:gd name="connsiteX5" fmla="*/ 287998 w 1010170"/>
              <a:gd name="connsiteY5" fmla="*/ 1010171 h 1010170"/>
              <a:gd name="connsiteX6" fmla="*/ 287998 w 1010170"/>
              <a:gd name="connsiteY6" fmla="*/ 287998 h 1010170"/>
              <a:gd name="connsiteX7" fmla="*/ 1010171 w 1010170"/>
              <a:gd name="connsiteY7" fmla="*/ 287998 h 1010170"/>
              <a:gd name="connsiteX8" fmla="*/ 1010171 w 1010170"/>
              <a:gd name="connsiteY8" fmla="*/ 0 h 101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70" h="1010170">
                <a:moveTo>
                  <a:pt x="1010171" y="0"/>
                </a:moveTo>
                <a:lnTo>
                  <a:pt x="287998" y="0"/>
                </a:lnTo>
                <a:lnTo>
                  <a:pt x="0" y="0"/>
                </a:lnTo>
                <a:lnTo>
                  <a:pt x="0" y="287998"/>
                </a:lnTo>
                <a:lnTo>
                  <a:pt x="0" y="1010171"/>
                </a:lnTo>
                <a:lnTo>
                  <a:pt x="287998" y="1010171"/>
                </a:lnTo>
                <a:lnTo>
                  <a:pt x="287998" y="287998"/>
                </a:lnTo>
                <a:lnTo>
                  <a:pt x="1010171" y="287998"/>
                </a:lnTo>
                <a:lnTo>
                  <a:pt x="1010171" y="0"/>
                </a:lnTo>
                <a:close/>
              </a:path>
            </a:pathLst>
          </a:custGeom>
          <a:solidFill>
            <a:srgbClr val="253883"/>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9A08EF7-297B-276C-7F4F-F671469186E2}"/>
              </a:ext>
            </a:extLst>
          </p:cNvPr>
          <p:cNvSpPr/>
          <p:nvPr/>
        </p:nvSpPr>
        <p:spPr>
          <a:xfrm>
            <a:off x="9654919" y="4654974"/>
            <a:ext cx="1010170" cy="1010172"/>
          </a:xfrm>
          <a:custGeom>
            <a:avLst/>
            <a:gdLst>
              <a:gd name="connsiteX0" fmla="*/ 1010171 w 1010170"/>
              <a:gd name="connsiteY0" fmla="*/ 722162 h 1010172"/>
              <a:gd name="connsiteX1" fmla="*/ 1010157 w 1010170"/>
              <a:gd name="connsiteY1" fmla="*/ 722162 h 1010172"/>
              <a:gd name="connsiteX2" fmla="*/ 1010157 w 1010170"/>
              <a:gd name="connsiteY2" fmla="*/ 0 h 1010172"/>
              <a:gd name="connsiteX3" fmla="*/ 722159 w 1010170"/>
              <a:gd name="connsiteY3" fmla="*/ 0 h 1010172"/>
              <a:gd name="connsiteX4" fmla="*/ 722159 w 1010170"/>
              <a:gd name="connsiteY4" fmla="*/ 722162 h 1010172"/>
              <a:gd name="connsiteX5" fmla="*/ 0 w 1010170"/>
              <a:gd name="connsiteY5" fmla="*/ 722162 h 1010172"/>
              <a:gd name="connsiteX6" fmla="*/ 0 w 1010170"/>
              <a:gd name="connsiteY6" fmla="*/ 1010159 h 1010172"/>
              <a:gd name="connsiteX7" fmla="*/ 722159 w 1010170"/>
              <a:gd name="connsiteY7" fmla="*/ 1010159 h 1010172"/>
              <a:gd name="connsiteX8" fmla="*/ 722159 w 1010170"/>
              <a:gd name="connsiteY8" fmla="*/ 1010172 h 1010172"/>
              <a:gd name="connsiteX9" fmla="*/ 1010157 w 1010170"/>
              <a:gd name="connsiteY9" fmla="*/ 1010172 h 1010172"/>
              <a:gd name="connsiteX10" fmla="*/ 1010157 w 1010170"/>
              <a:gd name="connsiteY10" fmla="*/ 1010159 h 1010172"/>
              <a:gd name="connsiteX11" fmla="*/ 1010171 w 1010170"/>
              <a:gd name="connsiteY11" fmla="*/ 1010159 h 1010172"/>
              <a:gd name="connsiteX12" fmla="*/ 1010171 w 1010170"/>
              <a:gd name="connsiteY12" fmla="*/ 722162 h 101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70" h="1010172">
                <a:moveTo>
                  <a:pt x="1010171" y="722162"/>
                </a:moveTo>
                <a:lnTo>
                  <a:pt x="1010157" y="722162"/>
                </a:lnTo>
                <a:lnTo>
                  <a:pt x="1010157" y="0"/>
                </a:lnTo>
                <a:lnTo>
                  <a:pt x="722159" y="0"/>
                </a:lnTo>
                <a:lnTo>
                  <a:pt x="722159" y="722162"/>
                </a:lnTo>
                <a:lnTo>
                  <a:pt x="0" y="722162"/>
                </a:lnTo>
                <a:lnTo>
                  <a:pt x="0" y="1010159"/>
                </a:lnTo>
                <a:lnTo>
                  <a:pt x="722159" y="1010159"/>
                </a:lnTo>
                <a:lnTo>
                  <a:pt x="722159" y="1010172"/>
                </a:lnTo>
                <a:lnTo>
                  <a:pt x="1010157" y="1010172"/>
                </a:lnTo>
                <a:lnTo>
                  <a:pt x="1010157" y="1010159"/>
                </a:lnTo>
                <a:lnTo>
                  <a:pt x="1010171" y="1010159"/>
                </a:lnTo>
                <a:lnTo>
                  <a:pt x="1010171" y="722162"/>
                </a:lnTo>
                <a:close/>
              </a:path>
            </a:pathLst>
          </a:custGeom>
          <a:solidFill>
            <a:srgbClr val="253883"/>
          </a:solidFill>
          <a:ln w="0" cap="flat">
            <a:noFill/>
            <a:prstDash val="solid"/>
            <a:miter/>
          </a:ln>
        </p:spPr>
        <p:txBody>
          <a:bodyPr rtlCol="0" anchor="ctr"/>
          <a:lstStyle/>
          <a:p>
            <a:endParaRPr lang="en-GB"/>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a:xfrm>
            <a:off x="342901" y="6322375"/>
            <a:ext cx="1740590" cy="207749"/>
          </a:xfrm>
          <a:prstGeom prst="rect">
            <a:avLst/>
          </a:prstGeom>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a:xfrm>
            <a:off x="10067964" y="6390227"/>
            <a:ext cx="1136808" cy="115416"/>
          </a:xfrm>
          <a:prstGeom prst="rect">
            <a:avLst/>
          </a:prstGeom>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130568"/>
            <a:ext cx="7944437" cy="2596865"/>
          </a:xfrm>
        </p:spPr>
        <p:txBody>
          <a:bodyPr wrap="square"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
        <p:nvSpPr>
          <p:cNvPr id="4" name="Rectangle 3">
            <a:extLst>
              <a:ext uri="{FF2B5EF4-FFF2-40B4-BE49-F238E27FC236}">
                <a16:creationId xmlns:a16="http://schemas.microsoft.com/office/drawing/2014/main" id="{69757726-47A7-820B-1786-F0BDF444C887}"/>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F024713-DFE5-37D6-ABEE-2E3375BE671B}"/>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0693961-1075-4CFC-D7EE-BC06E59FA3E6}"/>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8D5DA0-D7F3-C546-9FD1-91E6C2B3E9E8}"/>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E28FB9-767D-31A8-128B-E219B279015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4569B21-C9D9-0F7D-DC10-AFFCEAC5F5D7}"/>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6BE832E-DBB4-2A05-F1E3-2056D85566D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10E247B-C7C0-CDC7-02B7-D320AFCBB46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33D4EC4-CE94-083F-0D36-73DB39E83EB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1AB7A3-5536-A802-1F15-6B3E9E972681}"/>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a:extLst>
              <a:ext uri="{FF2B5EF4-FFF2-40B4-BE49-F238E27FC236}">
                <a16:creationId xmlns:a16="http://schemas.microsoft.com/office/drawing/2014/main" id="{FABB74BE-30B8-5F46-FC06-D6268BEDB0F9}"/>
              </a:ext>
            </a:extLst>
          </p:cNvPr>
          <p:cNvSpPr/>
          <p:nvPr/>
        </p:nvSpPr>
        <p:spPr>
          <a:xfrm>
            <a:off x="9807319" y="1345242"/>
            <a:ext cx="1010170" cy="1010170"/>
          </a:xfrm>
          <a:custGeom>
            <a:avLst/>
            <a:gdLst>
              <a:gd name="connsiteX0" fmla="*/ 722173 w 1010170"/>
              <a:gd name="connsiteY0" fmla="*/ 0 h 1010170"/>
              <a:gd name="connsiteX1" fmla="*/ 0 w 1010170"/>
              <a:gd name="connsiteY1" fmla="*/ 0 h 1010170"/>
              <a:gd name="connsiteX2" fmla="*/ 0 w 1010170"/>
              <a:gd name="connsiteY2" fmla="*/ 287998 h 1010170"/>
              <a:gd name="connsiteX3" fmla="*/ 722173 w 1010170"/>
              <a:gd name="connsiteY3" fmla="*/ 287998 h 1010170"/>
              <a:gd name="connsiteX4" fmla="*/ 722173 w 1010170"/>
              <a:gd name="connsiteY4" fmla="*/ 1010171 h 1010170"/>
              <a:gd name="connsiteX5" fmla="*/ 1010171 w 1010170"/>
              <a:gd name="connsiteY5" fmla="*/ 1010171 h 1010170"/>
              <a:gd name="connsiteX6" fmla="*/ 1010171 w 1010170"/>
              <a:gd name="connsiteY6" fmla="*/ 287998 h 1010170"/>
              <a:gd name="connsiteX7" fmla="*/ 1010171 w 1010170"/>
              <a:gd name="connsiteY7" fmla="*/ 0 h 1010170"/>
              <a:gd name="connsiteX8" fmla="*/ 722173 w 1010170"/>
              <a:gd name="connsiteY8" fmla="*/ 0 h 101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70" h="1010170">
                <a:moveTo>
                  <a:pt x="722173" y="0"/>
                </a:moveTo>
                <a:lnTo>
                  <a:pt x="0" y="0"/>
                </a:lnTo>
                <a:lnTo>
                  <a:pt x="0" y="287998"/>
                </a:lnTo>
                <a:lnTo>
                  <a:pt x="722173" y="287998"/>
                </a:lnTo>
                <a:lnTo>
                  <a:pt x="722173" y="1010171"/>
                </a:lnTo>
                <a:lnTo>
                  <a:pt x="1010171" y="1010171"/>
                </a:lnTo>
                <a:lnTo>
                  <a:pt x="1010171" y="287998"/>
                </a:lnTo>
                <a:lnTo>
                  <a:pt x="1010171" y="0"/>
                </a:lnTo>
                <a:lnTo>
                  <a:pt x="722173" y="0"/>
                </a:lnTo>
                <a:close/>
              </a:path>
            </a:pathLst>
          </a:custGeom>
          <a:solidFill>
            <a:srgbClr val="FFE50D"/>
          </a:solidFill>
          <a:ln w="0"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DFC2033C-38A9-6B6F-56CD-9D8998BC2BE5}"/>
              </a:ext>
            </a:extLst>
          </p:cNvPr>
          <p:cNvSpPr/>
          <p:nvPr/>
        </p:nvSpPr>
        <p:spPr>
          <a:xfrm>
            <a:off x="1374511" y="4807374"/>
            <a:ext cx="1010170" cy="1010172"/>
          </a:xfrm>
          <a:custGeom>
            <a:avLst/>
            <a:gdLst>
              <a:gd name="connsiteX0" fmla="*/ 287998 w 1010170"/>
              <a:gd name="connsiteY0" fmla="*/ 722174 h 1010172"/>
              <a:gd name="connsiteX1" fmla="*/ 287998 w 1010170"/>
              <a:gd name="connsiteY1" fmla="*/ 0 h 1010172"/>
              <a:gd name="connsiteX2" fmla="*/ 0 w 1010170"/>
              <a:gd name="connsiteY2" fmla="*/ 0 h 1010172"/>
              <a:gd name="connsiteX3" fmla="*/ 0 w 1010170"/>
              <a:gd name="connsiteY3" fmla="*/ 722174 h 1010172"/>
              <a:gd name="connsiteX4" fmla="*/ 0 w 1010170"/>
              <a:gd name="connsiteY4" fmla="*/ 1010172 h 1010172"/>
              <a:gd name="connsiteX5" fmla="*/ 287998 w 1010170"/>
              <a:gd name="connsiteY5" fmla="*/ 1010172 h 1010172"/>
              <a:gd name="connsiteX6" fmla="*/ 1010171 w 1010170"/>
              <a:gd name="connsiteY6" fmla="*/ 1010172 h 1010172"/>
              <a:gd name="connsiteX7" fmla="*/ 1010171 w 1010170"/>
              <a:gd name="connsiteY7" fmla="*/ 722174 h 1010172"/>
              <a:gd name="connsiteX8" fmla="*/ 287998 w 1010170"/>
              <a:gd name="connsiteY8" fmla="*/ 722174 h 101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70" h="1010172">
                <a:moveTo>
                  <a:pt x="287998" y="722174"/>
                </a:moveTo>
                <a:lnTo>
                  <a:pt x="287998" y="0"/>
                </a:lnTo>
                <a:lnTo>
                  <a:pt x="0" y="0"/>
                </a:lnTo>
                <a:lnTo>
                  <a:pt x="0" y="722174"/>
                </a:lnTo>
                <a:lnTo>
                  <a:pt x="0" y="1010172"/>
                </a:lnTo>
                <a:lnTo>
                  <a:pt x="287998" y="1010172"/>
                </a:lnTo>
                <a:lnTo>
                  <a:pt x="1010171" y="1010172"/>
                </a:lnTo>
                <a:lnTo>
                  <a:pt x="1010171" y="722174"/>
                </a:lnTo>
                <a:lnTo>
                  <a:pt x="287998" y="722174"/>
                </a:lnTo>
                <a:close/>
              </a:path>
            </a:pathLst>
          </a:custGeom>
          <a:solidFill>
            <a:srgbClr val="FFE50D"/>
          </a:solidFill>
          <a:ln w="0" cap="flat">
            <a:noFill/>
            <a:prstDash val="solid"/>
            <a:miter/>
          </a:ln>
        </p:spPr>
        <p:txBody>
          <a:bodyPr rtlCol="0" anchor="ctr"/>
          <a:lstStyle/>
          <a:p>
            <a:endParaRPr lang="en-GB"/>
          </a:p>
        </p:txBody>
      </p:sp>
      <p:grpSp>
        <p:nvGrpSpPr>
          <p:cNvPr id="22" name="Group 21">
            <a:extLst>
              <a:ext uri="{FF2B5EF4-FFF2-40B4-BE49-F238E27FC236}">
                <a16:creationId xmlns:a16="http://schemas.microsoft.com/office/drawing/2014/main" id="{F9D0B851-4A86-924D-B9CB-6ABC3BF07A14}"/>
              </a:ext>
            </a:extLst>
          </p:cNvPr>
          <p:cNvGrpSpPr/>
          <p:nvPr userDrawn="1"/>
        </p:nvGrpSpPr>
        <p:grpSpPr>
          <a:xfrm>
            <a:off x="-25" y="-30"/>
            <a:ext cx="12193272" cy="6858030"/>
            <a:chOff x="-25" y="-30"/>
            <a:chExt cx="12193272" cy="6858030"/>
          </a:xfrm>
        </p:grpSpPr>
        <p:sp>
          <p:nvSpPr>
            <p:cNvPr id="25" name="Freeform 18">
              <a:extLst>
                <a:ext uri="{FF2B5EF4-FFF2-40B4-BE49-F238E27FC236}">
                  <a16:creationId xmlns:a16="http://schemas.microsoft.com/office/drawing/2014/main" id="{961304BE-4074-44C9-EF69-7181455B92BE}"/>
                </a:ext>
              </a:extLst>
            </p:cNvPr>
            <p:cNvSpPr/>
            <p:nvPr/>
          </p:nvSpPr>
          <p:spPr>
            <a:xfrm>
              <a:off x="-25" y="-30"/>
              <a:ext cx="12193271" cy="6858000"/>
            </a:xfrm>
            <a:custGeom>
              <a:avLst/>
              <a:gdLst>
                <a:gd name="connsiteX0" fmla="*/ 0 w 12193271"/>
                <a:gd name="connsiteY0" fmla="*/ 0 h 6858000"/>
                <a:gd name="connsiteX1" fmla="*/ 12193271 w 12193271"/>
                <a:gd name="connsiteY1" fmla="*/ 0 h 6858000"/>
                <a:gd name="connsiteX2" fmla="*/ 12193271 w 12193271"/>
                <a:gd name="connsiteY2" fmla="*/ 6858000 h 6858000"/>
                <a:gd name="connsiteX3" fmla="*/ 0 w 12193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71" h="6858000">
                  <a:moveTo>
                    <a:pt x="0" y="0"/>
                  </a:moveTo>
                  <a:lnTo>
                    <a:pt x="12193271" y="0"/>
                  </a:lnTo>
                  <a:lnTo>
                    <a:pt x="12193271" y="6858000"/>
                  </a:lnTo>
                  <a:lnTo>
                    <a:pt x="0" y="6858000"/>
                  </a:lnTo>
                  <a:close/>
                </a:path>
              </a:pathLst>
            </a:custGeom>
            <a:solidFill>
              <a:srgbClr val="068486"/>
            </a:solidFill>
            <a:ln w="0" cap="flat">
              <a:noFill/>
              <a:prstDash val="solid"/>
              <a:miter/>
            </a:ln>
          </p:spPr>
          <p:txBody>
            <a:bodyPr rtlCol="0" anchor="ctr"/>
            <a:lstStyle/>
            <a:p>
              <a:endParaRPr lang="en-GB"/>
            </a:p>
          </p:txBody>
        </p:sp>
        <p:sp>
          <p:nvSpPr>
            <p:cNvPr id="28" name="Freeform 20">
              <a:extLst>
                <a:ext uri="{FF2B5EF4-FFF2-40B4-BE49-F238E27FC236}">
                  <a16:creationId xmlns:a16="http://schemas.microsoft.com/office/drawing/2014/main" id="{0AFC8503-FBF0-CEF2-9079-A07861189B1D}"/>
                </a:ext>
              </a:extLst>
            </p:cNvPr>
            <p:cNvSpPr/>
            <p:nvPr/>
          </p:nvSpPr>
          <p:spPr>
            <a:xfrm>
              <a:off x="-24" y="6075682"/>
              <a:ext cx="12193271" cy="782318"/>
            </a:xfrm>
            <a:custGeom>
              <a:avLst/>
              <a:gdLst>
                <a:gd name="connsiteX0" fmla="*/ 12827 w 12193271"/>
                <a:gd name="connsiteY0" fmla="*/ 0 h 782318"/>
                <a:gd name="connsiteX1" fmla="*/ 0 w 12193271"/>
                <a:gd name="connsiteY1" fmla="*/ 10794 h 782318"/>
                <a:gd name="connsiteX2" fmla="*/ 0 w 12193271"/>
                <a:gd name="connsiteY2" fmla="*/ 782319 h 782318"/>
                <a:gd name="connsiteX3" fmla="*/ 109094 w 12193271"/>
                <a:gd name="connsiteY3" fmla="*/ 782319 h 782318"/>
                <a:gd name="connsiteX4" fmla="*/ 1041400 w 12193271"/>
                <a:gd name="connsiteY4" fmla="*/ 0 h 782318"/>
                <a:gd name="connsiteX5" fmla="*/ 12827 w 12193271"/>
                <a:gd name="connsiteY5" fmla="*/ 0 h 782318"/>
                <a:gd name="connsiteX6" fmla="*/ 11423269 w 12193271"/>
                <a:gd name="connsiteY6" fmla="*/ 782319 h 782318"/>
                <a:gd name="connsiteX7" fmla="*/ 12193271 w 12193271"/>
                <a:gd name="connsiteY7" fmla="*/ 782319 h 782318"/>
                <a:gd name="connsiteX8" fmla="*/ 12193271 w 12193271"/>
                <a:gd name="connsiteY8" fmla="*/ 136271 h 782318"/>
                <a:gd name="connsiteX9" fmla="*/ 11423269 w 12193271"/>
                <a:gd name="connsiteY9" fmla="*/ 782319 h 782318"/>
                <a:gd name="connsiteX10" fmla="*/ 10298558 w 12193271"/>
                <a:gd name="connsiteY10" fmla="*/ 0 h 782318"/>
                <a:gd name="connsiteX11" fmla="*/ 9366252 w 12193271"/>
                <a:gd name="connsiteY11" fmla="*/ 782319 h 782318"/>
                <a:gd name="connsiteX12" fmla="*/ 10394825 w 12193271"/>
                <a:gd name="connsiteY12" fmla="*/ 782319 h 782318"/>
                <a:gd name="connsiteX13" fmla="*/ 11327131 w 12193271"/>
                <a:gd name="connsiteY13" fmla="*/ 0 h 782318"/>
                <a:gd name="connsiteX14" fmla="*/ 10298558 w 12193271"/>
                <a:gd name="connsiteY14" fmla="*/ 0 h 782318"/>
                <a:gd name="connsiteX15" fmla="*/ 8241411 w 12193271"/>
                <a:gd name="connsiteY15" fmla="*/ 0 h 782318"/>
                <a:gd name="connsiteX16" fmla="*/ 7309105 w 12193271"/>
                <a:gd name="connsiteY16" fmla="*/ 782319 h 782318"/>
                <a:gd name="connsiteX17" fmla="*/ 8337678 w 12193271"/>
                <a:gd name="connsiteY17" fmla="*/ 782319 h 782318"/>
                <a:gd name="connsiteX18" fmla="*/ 9269985 w 12193271"/>
                <a:gd name="connsiteY18" fmla="*/ 0 h 782318"/>
                <a:gd name="connsiteX19" fmla="*/ 8241411 w 12193271"/>
                <a:gd name="connsiteY19" fmla="*/ 0 h 782318"/>
                <a:gd name="connsiteX20" fmla="*/ 6184265 w 12193271"/>
                <a:gd name="connsiteY20" fmla="*/ 0 h 782318"/>
                <a:gd name="connsiteX21" fmla="*/ 5251960 w 12193271"/>
                <a:gd name="connsiteY21" fmla="*/ 782319 h 782318"/>
                <a:gd name="connsiteX22" fmla="*/ 6280532 w 12193271"/>
                <a:gd name="connsiteY22" fmla="*/ 782319 h 782318"/>
                <a:gd name="connsiteX23" fmla="*/ 7212838 w 12193271"/>
                <a:gd name="connsiteY23" fmla="*/ 0 h 782318"/>
                <a:gd name="connsiteX24" fmla="*/ 6184265 w 12193271"/>
                <a:gd name="connsiteY24" fmla="*/ 0 h 782318"/>
                <a:gd name="connsiteX25" fmla="*/ 4127119 w 12193271"/>
                <a:gd name="connsiteY25" fmla="*/ 0 h 782318"/>
                <a:gd name="connsiteX26" fmla="*/ 3194813 w 12193271"/>
                <a:gd name="connsiteY26" fmla="*/ 782319 h 782318"/>
                <a:gd name="connsiteX27" fmla="*/ 4223386 w 12193271"/>
                <a:gd name="connsiteY27" fmla="*/ 782319 h 782318"/>
                <a:gd name="connsiteX28" fmla="*/ 5155692 w 12193271"/>
                <a:gd name="connsiteY28" fmla="*/ 0 h 782318"/>
                <a:gd name="connsiteX29" fmla="*/ 4127119 w 12193271"/>
                <a:gd name="connsiteY29" fmla="*/ 0 h 782318"/>
                <a:gd name="connsiteX30" fmla="*/ 2069973 w 12193271"/>
                <a:gd name="connsiteY30" fmla="*/ 0 h 782318"/>
                <a:gd name="connsiteX31" fmla="*/ 1137667 w 12193271"/>
                <a:gd name="connsiteY31" fmla="*/ 782319 h 782318"/>
                <a:gd name="connsiteX32" fmla="*/ 2166240 w 12193271"/>
                <a:gd name="connsiteY32" fmla="*/ 782319 h 782318"/>
                <a:gd name="connsiteX33" fmla="*/ 3098546 w 12193271"/>
                <a:gd name="connsiteY33" fmla="*/ 0 h 782318"/>
                <a:gd name="connsiteX34" fmla="*/ 2069973 w 12193271"/>
                <a:gd name="connsiteY34" fmla="*/ 0 h 78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3271" h="782318">
                  <a:moveTo>
                    <a:pt x="12827" y="0"/>
                  </a:moveTo>
                  <a:lnTo>
                    <a:pt x="0" y="10794"/>
                  </a:lnTo>
                  <a:lnTo>
                    <a:pt x="0" y="782319"/>
                  </a:lnTo>
                  <a:lnTo>
                    <a:pt x="109094" y="782319"/>
                  </a:lnTo>
                  <a:lnTo>
                    <a:pt x="1041400" y="0"/>
                  </a:lnTo>
                  <a:lnTo>
                    <a:pt x="12827" y="0"/>
                  </a:lnTo>
                  <a:close/>
                  <a:moveTo>
                    <a:pt x="11423269" y="782319"/>
                  </a:moveTo>
                  <a:lnTo>
                    <a:pt x="12193271" y="782319"/>
                  </a:lnTo>
                  <a:lnTo>
                    <a:pt x="12193271" y="136271"/>
                  </a:lnTo>
                  <a:lnTo>
                    <a:pt x="11423269" y="782319"/>
                  </a:lnTo>
                  <a:close/>
                  <a:moveTo>
                    <a:pt x="10298558" y="0"/>
                  </a:moveTo>
                  <a:lnTo>
                    <a:pt x="9366252" y="782319"/>
                  </a:lnTo>
                  <a:lnTo>
                    <a:pt x="10394825" y="782319"/>
                  </a:lnTo>
                  <a:lnTo>
                    <a:pt x="11327131" y="0"/>
                  </a:lnTo>
                  <a:lnTo>
                    <a:pt x="10298558" y="0"/>
                  </a:lnTo>
                  <a:close/>
                  <a:moveTo>
                    <a:pt x="8241411" y="0"/>
                  </a:moveTo>
                  <a:lnTo>
                    <a:pt x="7309105" y="782319"/>
                  </a:lnTo>
                  <a:lnTo>
                    <a:pt x="8337678" y="782319"/>
                  </a:lnTo>
                  <a:lnTo>
                    <a:pt x="9269985" y="0"/>
                  </a:lnTo>
                  <a:lnTo>
                    <a:pt x="8241411" y="0"/>
                  </a:lnTo>
                  <a:close/>
                  <a:moveTo>
                    <a:pt x="6184265" y="0"/>
                  </a:moveTo>
                  <a:lnTo>
                    <a:pt x="5251960" y="782319"/>
                  </a:lnTo>
                  <a:lnTo>
                    <a:pt x="6280532" y="782319"/>
                  </a:lnTo>
                  <a:lnTo>
                    <a:pt x="7212838" y="0"/>
                  </a:lnTo>
                  <a:lnTo>
                    <a:pt x="6184265" y="0"/>
                  </a:lnTo>
                  <a:close/>
                  <a:moveTo>
                    <a:pt x="4127119" y="0"/>
                  </a:moveTo>
                  <a:lnTo>
                    <a:pt x="3194813" y="782319"/>
                  </a:lnTo>
                  <a:lnTo>
                    <a:pt x="4223386" y="782319"/>
                  </a:lnTo>
                  <a:lnTo>
                    <a:pt x="5155692" y="0"/>
                  </a:lnTo>
                  <a:lnTo>
                    <a:pt x="4127119" y="0"/>
                  </a:lnTo>
                  <a:close/>
                  <a:moveTo>
                    <a:pt x="2069973" y="0"/>
                  </a:moveTo>
                  <a:lnTo>
                    <a:pt x="1137667" y="782319"/>
                  </a:lnTo>
                  <a:lnTo>
                    <a:pt x="2166240" y="782319"/>
                  </a:lnTo>
                  <a:lnTo>
                    <a:pt x="3098546" y="0"/>
                  </a:lnTo>
                  <a:lnTo>
                    <a:pt x="2069973" y="0"/>
                  </a:lnTo>
                  <a:close/>
                </a:path>
              </a:pathLst>
            </a:custGeom>
            <a:solidFill>
              <a:srgbClr val="FFE50D"/>
            </a:solidFill>
            <a:ln w="0" cap="flat">
              <a:noFill/>
              <a:prstDash val="solid"/>
              <a:miter/>
            </a:ln>
          </p:spPr>
          <p:txBody>
            <a:bodyPr rtlCol="0" anchor="ctr"/>
            <a:lstStyle/>
            <a:p>
              <a:endParaRPr lang="en-GB"/>
            </a:p>
          </p:txBody>
        </p:sp>
      </p:grpSp>
      <p:sp>
        <p:nvSpPr>
          <p:cNvPr id="30" name="Rectangle 29">
            <a:extLst>
              <a:ext uri="{FF2B5EF4-FFF2-40B4-BE49-F238E27FC236}">
                <a16:creationId xmlns:a16="http://schemas.microsoft.com/office/drawing/2014/main" id="{A898A27F-B200-B495-949C-D75E387C996F}"/>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D514DAA-E36A-B920-0676-4DA0E2348BC1}"/>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3AF23E4-06D6-BAE0-10E4-7925E3F7391A}"/>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6C80C97-A9D8-3543-2019-ED456BB375BB}"/>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451531F-8761-568A-C2B1-1F9AB5D19DE4}"/>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906F6F8-C90B-9AAD-B112-72CF9DCF40DA}"/>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0FD068A-19F7-2130-AE4E-306D6258506B}"/>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C24A7C7-C4B0-27E3-49EE-E66B3DD58265}"/>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AD26105-0E7D-85C8-B313-6B00030F3E6B}"/>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9E45AF1-28C9-5227-9E97-71777233A033}"/>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A black background with white text&#10;&#10;Description automatically generated">
            <a:extLst>
              <a:ext uri="{FF2B5EF4-FFF2-40B4-BE49-F238E27FC236}">
                <a16:creationId xmlns:a16="http://schemas.microsoft.com/office/drawing/2014/main" id="{6950D874-9621-7FD1-4114-8C031CAF1B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
        <p:nvSpPr>
          <p:cNvPr id="41" name="Text Placeholder 9">
            <a:extLst>
              <a:ext uri="{FF2B5EF4-FFF2-40B4-BE49-F238E27FC236}">
                <a16:creationId xmlns:a16="http://schemas.microsoft.com/office/drawing/2014/main" id="{B17DC829-7066-5D3D-A2CA-C1DA564A2342}"/>
              </a:ext>
            </a:extLst>
          </p:cNvPr>
          <p:cNvSpPr>
            <a:spLocks noGrp="1"/>
          </p:cNvSpPr>
          <p:nvPr>
            <p:ph type="body" sz="quarter" idx="15"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2125010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4_Divider slide Red">
    <p:bg>
      <p:bgPr>
        <a:solidFill>
          <a:schemeClr val="accent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95D5D00C-A239-9011-2C53-0B162E34EB28}"/>
              </a:ext>
            </a:extLst>
          </p:cNvPr>
          <p:cNvSpPr/>
          <p:nvPr/>
        </p:nvSpPr>
        <p:spPr>
          <a:xfrm>
            <a:off x="-1143" y="4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solidFill>
            <a:srgbClr val="E24024"/>
          </a:solidFill>
          <a:ln w="0" cap="flat">
            <a:noFill/>
            <a:prstDash val="solid"/>
            <a:miter/>
          </a:ln>
        </p:spPr>
        <p:txBody>
          <a:bodyPr rtlCol="0" anchor="ctr"/>
          <a:lstStyle/>
          <a:p>
            <a:endParaRPr lang="en-GB"/>
          </a:p>
        </p:txBody>
      </p:sp>
      <p:grpSp>
        <p:nvGrpSpPr>
          <p:cNvPr id="27" name="Group 26">
            <a:extLst>
              <a:ext uri="{FF2B5EF4-FFF2-40B4-BE49-F238E27FC236}">
                <a16:creationId xmlns:a16="http://schemas.microsoft.com/office/drawing/2014/main" id="{CB81EF95-DAD6-92DE-4823-34C88A5963E8}"/>
              </a:ext>
            </a:extLst>
          </p:cNvPr>
          <p:cNvGrpSpPr/>
          <p:nvPr/>
        </p:nvGrpSpPr>
        <p:grpSpPr>
          <a:xfrm>
            <a:off x="6627192" y="-43"/>
            <a:ext cx="3264521" cy="6858043"/>
            <a:chOff x="4463795" y="-43"/>
            <a:chExt cx="3264521" cy="6858043"/>
          </a:xfrm>
        </p:grpSpPr>
        <p:sp>
          <p:nvSpPr>
            <p:cNvPr id="22" name="Freeform 21">
              <a:extLst>
                <a:ext uri="{FF2B5EF4-FFF2-40B4-BE49-F238E27FC236}">
                  <a16:creationId xmlns:a16="http://schemas.microsoft.com/office/drawing/2014/main" id="{8D1C1F0F-03D1-BFB4-E8EC-6601AEB262E6}"/>
                </a:ext>
              </a:extLst>
            </p:cNvPr>
            <p:cNvSpPr/>
            <p:nvPr/>
          </p:nvSpPr>
          <p:spPr>
            <a:xfrm>
              <a:off x="4853070" y="4809237"/>
              <a:ext cx="2747390" cy="2048763"/>
            </a:xfrm>
            <a:custGeom>
              <a:avLst/>
              <a:gdLst>
                <a:gd name="connsiteX0" fmla="*/ 2747391 w 2747390"/>
                <a:gd name="connsiteY0" fmla="*/ 751332 h 2048763"/>
                <a:gd name="connsiteX1" fmla="*/ 1449959 w 2747390"/>
                <a:gd name="connsiteY1" fmla="*/ 2048764 h 2048763"/>
                <a:gd name="connsiteX2" fmla="*/ 0 w 2747390"/>
                <a:gd name="connsiteY2" fmla="*/ 598805 h 2048763"/>
                <a:gd name="connsiteX3" fmla="*/ 1314323 w 2747390"/>
                <a:gd name="connsiteY3" fmla="*/ 0 h 2048763"/>
                <a:gd name="connsiteX4" fmla="*/ 2747391 w 2747390"/>
                <a:gd name="connsiteY4" fmla="*/ 751332 h 204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390" h="2048763">
                  <a:moveTo>
                    <a:pt x="2747391" y="751332"/>
                  </a:moveTo>
                  <a:lnTo>
                    <a:pt x="1449959" y="2048764"/>
                  </a:lnTo>
                  <a:lnTo>
                    <a:pt x="0" y="598805"/>
                  </a:lnTo>
                  <a:cubicBezTo>
                    <a:pt x="319278" y="231902"/>
                    <a:pt x="789686" y="0"/>
                    <a:pt x="1314323" y="0"/>
                  </a:cubicBezTo>
                  <a:cubicBezTo>
                    <a:pt x="1908429" y="0"/>
                    <a:pt x="2432939" y="297307"/>
                    <a:pt x="2747391" y="751332"/>
                  </a:cubicBezTo>
                  <a:close/>
                </a:path>
              </a:pathLst>
            </a:custGeom>
            <a:solidFill>
              <a:srgbClr val="FFB4E5"/>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93D2B4EF-38C2-5C54-DD16-E0BB147B4E25}"/>
                </a:ext>
              </a:extLst>
            </p:cNvPr>
            <p:cNvSpPr/>
            <p:nvPr/>
          </p:nvSpPr>
          <p:spPr>
            <a:xfrm>
              <a:off x="7208761" y="-43"/>
              <a:ext cx="519555" cy="5953379"/>
            </a:xfrm>
            <a:custGeom>
              <a:avLst/>
              <a:gdLst>
                <a:gd name="connsiteX0" fmla="*/ 519555 w 519555"/>
                <a:gd name="connsiteY0" fmla="*/ 0 h 5953379"/>
                <a:gd name="connsiteX1" fmla="*/ 519555 w 519555"/>
                <a:gd name="connsiteY1" fmla="*/ 5433949 h 5953379"/>
                <a:gd name="connsiteX2" fmla="*/ 0 w 519555"/>
                <a:gd name="connsiteY2" fmla="*/ 5953379 h 5953379"/>
                <a:gd name="connsiteX3" fmla="*/ 0 w 519555"/>
                <a:gd name="connsiteY3" fmla="*/ 0 h 5953379"/>
                <a:gd name="connsiteX4" fmla="*/ 519555 w 519555"/>
                <a:gd name="connsiteY4" fmla="*/ 0 h 595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55" h="5953379">
                  <a:moveTo>
                    <a:pt x="519555" y="0"/>
                  </a:moveTo>
                  <a:lnTo>
                    <a:pt x="519555" y="5433949"/>
                  </a:lnTo>
                  <a:lnTo>
                    <a:pt x="0" y="5953379"/>
                  </a:lnTo>
                  <a:lnTo>
                    <a:pt x="0" y="0"/>
                  </a:lnTo>
                  <a:lnTo>
                    <a:pt x="519555" y="0"/>
                  </a:lnTo>
                  <a:close/>
                </a:path>
              </a:pathLst>
            </a:custGeom>
            <a:solidFill>
              <a:srgbClr val="FFE50D"/>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08DEF857-7F48-05A8-AB20-E10F7F886C68}"/>
                </a:ext>
              </a:extLst>
            </p:cNvPr>
            <p:cNvSpPr/>
            <p:nvPr/>
          </p:nvSpPr>
          <p:spPr>
            <a:xfrm>
              <a:off x="4463795" y="-43"/>
              <a:ext cx="519555" cy="5538215"/>
            </a:xfrm>
            <a:custGeom>
              <a:avLst/>
              <a:gdLst>
                <a:gd name="connsiteX0" fmla="*/ 519556 w 519555"/>
                <a:gd name="connsiteY0" fmla="*/ 0 h 5538215"/>
                <a:gd name="connsiteX1" fmla="*/ 519556 w 519555"/>
                <a:gd name="connsiteY1" fmla="*/ 5538216 h 5538215"/>
                <a:gd name="connsiteX2" fmla="*/ 0 w 519555"/>
                <a:gd name="connsiteY2" fmla="*/ 5018660 h 5538215"/>
                <a:gd name="connsiteX3" fmla="*/ 0 w 519555"/>
                <a:gd name="connsiteY3" fmla="*/ 0 h 5538215"/>
                <a:gd name="connsiteX4" fmla="*/ 519556 w 519555"/>
                <a:gd name="connsiteY4" fmla="*/ 0 h 553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55" h="5538215">
                  <a:moveTo>
                    <a:pt x="519556" y="0"/>
                  </a:moveTo>
                  <a:lnTo>
                    <a:pt x="519556" y="5538216"/>
                  </a:lnTo>
                  <a:lnTo>
                    <a:pt x="0" y="5018660"/>
                  </a:lnTo>
                  <a:lnTo>
                    <a:pt x="0" y="0"/>
                  </a:lnTo>
                  <a:lnTo>
                    <a:pt x="519556" y="0"/>
                  </a:lnTo>
                  <a:close/>
                </a:path>
              </a:pathLst>
            </a:custGeom>
            <a:solidFill>
              <a:srgbClr val="37AB47"/>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60C960DC-38ED-C67C-12DB-EECEF0A52245}"/>
                </a:ext>
              </a:extLst>
            </p:cNvPr>
            <p:cNvSpPr/>
            <p:nvPr/>
          </p:nvSpPr>
          <p:spPr>
            <a:xfrm>
              <a:off x="6294107" y="-43"/>
              <a:ext cx="519556" cy="6857999"/>
            </a:xfrm>
            <a:custGeom>
              <a:avLst/>
              <a:gdLst>
                <a:gd name="connsiteX0" fmla="*/ 519557 w 519556"/>
                <a:gd name="connsiteY0" fmla="*/ 0 h 6857999"/>
                <a:gd name="connsiteX1" fmla="*/ 519557 w 519556"/>
                <a:gd name="connsiteY1" fmla="*/ 6348603 h 6857999"/>
                <a:gd name="connsiteX2" fmla="*/ 10160 w 519556"/>
                <a:gd name="connsiteY2" fmla="*/ 6858000 h 6857999"/>
                <a:gd name="connsiteX3" fmla="*/ 0 w 519556"/>
                <a:gd name="connsiteY3" fmla="*/ 6847967 h 6857999"/>
                <a:gd name="connsiteX4" fmla="*/ 0 w 519556"/>
                <a:gd name="connsiteY4" fmla="*/ 0 h 6857999"/>
                <a:gd name="connsiteX5" fmla="*/ 519557 w 519556"/>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556" h="6857999">
                  <a:moveTo>
                    <a:pt x="519557" y="0"/>
                  </a:moveTo>
                  <a:lnTo>
                    <a:pt x="519557" y="6348603"/>
                  </a:lnTo>
                  <a:lnTo>
                    <a:pt x="10160" y="6858000"/>
                  </a:lnTo>
                  <a:lnTo>
                    <a:pt x="0" y="6847967"/>
                  </a:lnTo>
                  <a:lnTo>
                    <a:pt x="0" y="0"/>
                  </a:lnTo>
                  <a:lnTo>
                    <a:pt x="519557" y="0"/>
                  </a:lnTo>
                  <a:close/>
                </a:path>
              </a:pathLst>
            </a:custGeom>
            <a:solidFill>
              <a:srgbClr val="253883"/>
            </a:solidFill>
            <a:ln w="0"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FD49456-CB9F-D37D-1244-DB3E795DF122}"/>
                </a:ext>
              </a:extLst>
            </p:cNvPr>
            <p:cNvSpPr/>
            <p:nvPr/>
          </p:nvSpPr>
          <p:spPr>
            <a:xfrm>
              <a:off x="5379580" y="-43"/>
              <a:ext cx="519430" cy="6452871"/>
            </a:xfrm>
            <a:custGeom>
              <a:avLst/>
              <a:gdLst>
                <a:gd name="connsiteX0" fmla="*/ 519430 w 519430"/>
                <a:gd name="connsiteY0" fmla="*/ 0 h 6452871"/>
                <a:gd name="connsiteX1" fmla="*/ 519430 w 519430"/>
                <a:gd name="connsiteY1" fmla="*/ 6452872 h 6452871"/>
                <a:gd name="connsiteX2" fmla="*/ 0 w 519430"/>
                <a:gd name="connsiteY2" fmla="*/ 5933313 h 6452871"/>
                <a:gd name="connsiteX3" fmla="*/ 0 w 519430"/>
                <a:gd name="connsiteY3" fmla="*/ 0 h 6452871"/>
                <a:gd name="connsiteX4" fmla="*/ 519430 w 519430"/>
                <a:gd name="connsiteY4" fmla="*/ 0 h 64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30" h="6452871">
                  <a:moveTo>
                    <a:pt x="519430" y="0"/>
                  </a:moveTo>
                  <a:lnTo>
                    <a:pt x="519430" y="6452872"/>
                  </a:lnTo>
                  <a:lnTo>
                    <a:pt x="0" y="5933313"/>
                  </a:lnTo>
                  <a:lnTo>
                    <a:pt x="0" y="0"/>
                  </a:lnTo>
                  <a:lnTo>
                    <a:pt x="519430" y="0"/>
                  </a:lnTo>
                  <a:close/>
                </a:path>
              </a:pathLst>
            </a:custGeom>
            <a:solidFill>
              <a:srgbClr val="007EC5"/>
            </a:solidFill>
            <a:ln w="0" cap="flat">
              <a:noFill/>
              <a:prstDash val="solid"/>
              <a:miter/>
            </a:ln>
          </p:spPr>
          <p:txBody>
            <a:bodyPr rtlCol="0" anchor="ctr"/>
            <a:lstStyle/>
            <a:p>
              <a:endParaRPr lang="en-GB"/>
            </a:p>
          </p:txBody>
        </p:sp>
      </p:grpSp>
      <p:sp>
        <p:nvSpPr>
          <p:cNvPr id="67" name="Freeform 66">
            <a:extLst>
              <a:ext uri="{FF2B5EF4-FFF2-40B4-BE49-F238E27FC236}">
                <a16:creationId xmlns:a16="http://schemas.microsoft.com/office/drawing/2014/main" id="{8201040B-E573-68A1-D9F8-FF8BA7F1CB1A}"/>
              </a:ext>
            </a:extLst>
          </p:cNvPr>
          <p:cNvSpPr/>
          <p:nvPr/>
        </p:nvSpPr>
        <p:spPr>
          <a:xfrm>
            <a:off x="4595698" y="-7806080"/>
            <a:ext cx="6300000" cy="10692003"/>
          </a:xfrm>
          <a:custGeom>
            <a:avLst/>
            <a:gdLst>
              <a:gd name="connsiteX0" fmla="*/ 0 w 6300000"/>
              <a:gd name="connsiteY0" fmla="*/ 0 h 10692003"/>
              <a:gd name="connsiteX1" fmla="*/ 6300001 w 6300000"/>
              <a:gd name="connsiteY1" fmla="*/ 0 h 10692003"/>
              <a:gd name="connsiteX2" fmla="*/ 6300001 w 6300000"/>
              <a:gd name="connsiteY2" fmla="*/ 10692003 h 10692003"/>
              <a:gd name="connsiteX3" fmla="*/ 0 w 6300000"/>
              <a:gd name="connsiteY3" fmla="*/ 10692003 h 10692003"/>
            </a:gdLst>
            <a:ahLst/>
            <a:cxnLst>
              <a:cxn ang="0">
                <a:pos x="connsiteX0" y="connsiteY0"/>
              </a:cxn>
              <a:cxn ang="0">
                <a:pos x="connsiteX1" y="connsiteY1"/>
              </a:cxn>
              <a:cxn ang="0">
                <a:pos x="connsiteX2" y="connsiteY2"/>
              </a:cxn>
              <a:cxn ang="0">
                <a:pos x="connsiteX3" y="connsiteY3"/>
              </a:cxn>
            </a:cxnLst>
            <a:rect l="l" t="t" r="r" b="b"/>
            <a:pathLst>
              <a:path w="6300000" h="10692003">
                <a:moveTo>
                  <a:pt x="0" y="0"/>
                </a:moveTo>
                <a:lnTo>
                  <a:pt x="6300001" y="0"/>
                </a:lnTo>
                <a:lnTo>
                  <a:pt x="6300001" y="10692003"/>
                </a:lnTo>
                <a:lnTo>
                  <a:pt x="0" y="10692003"/>
                </a:lnTo>
                <a:close/>
              </a:path>
            </a:pathLst>
          </a:custGeom>
          <a:noFill/>
          <a:ln w="0" cap="flat">
            <a:noFill/>
            <a:prstDash val="solid"/>
            <a:miter/>
          </a:ln>
        </p:spPr>
        <p:txBody>
          <a:bodyPr rtlCol="0" anchor="ctr"/>
          <a:lstStyle/>
          <a:p>
            <a:endParaRPr lang="en-GB"/>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3B6A9D9-1EA6-0394-5398-ABDC90BECEAD}"/>
              </a:ext>
            </a:extLst>
          </p:cNvPr>
          <p:cNvGrpSpPr/>
          <p:nvPr userDrawn="1"/>
        </p:nvGrpSpPr>
        <p:grpSpPr>
          <a:xfrm>
            <a:off x="6627192" y="-43"/>
            <a:ext cx="3264521" cy="6858043"/>
            <a:chOff x="4463795" y="-43"/>
            <a:chExt cx="3264521" cy="6858043"/>
          </a:xfrm>
        </p:grpSpPr>
        <p:sp>
          <p:nvSpPr>
            <p:cNvPr id="17" name="Freeform 21">
              <a:extLst>
                <a:ext uri="{FF2B5EF4-FFF2-40B4-BE49-F238E27FC236}">
                  <a16:creationId xmlns:a16="http://schemas.microsoft.com/office/drawing/2014/main" id="{C57AFEC9-C9A7-CF82-F936-88EF131E2748}"/>
                </a:ext>
              </a:extLst>
            </p:cNvPr>
            <p:cNvSpPr/>
            <p:nvPr/>
          </p:nvSpPr>
          <p:spPr>
            <a:xfrm>
              <a:off x="4853070" y="4809237"/>
              <a:ext cx="2747390" cy="2048763"/>
            </a:xfrm>
            <a:custGeom>
              <a:avLst/>
              <a:gdLst>
                <a:gd name="connsiteX0" fmla="*/ 2747391 w 2747390"/>
                <a:gd name="connsiteY0" fmla="*/ 751332 h 2048763"/>
                <a:gd name="connsiteX1" fmla="*/ 1449959 w 2747390"/>
                <a:gd name="connsiteY1" fmla="*/ 2048764 h 2048763"/>
                <a:gd name="connsiteX2" fmla="*/ 0 w 2747390"/>
                <a:gd name="connsiteY2" fmla="*/ 598805 h 2048763"/>
                <a:gd name="connsiteX3" fmla="*/ 1314323 w 2747390"/>
                <a:gd name="connsiteY3" fmla="*/ 0 h 2048763"/>
                <a:gd name="connsiteX4" fmla="*/ 2747391 w 2747390"/>
                <a:gd name="connsiteY4" fmla="*/ 751332 h 204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390" h="2048763">
                  <a:moveTo>
                    <a:pt x="2747391" y="751332"/>
                  </a:moveTo>
                  <a:lnTo>
                    <a:pt x="1449959" y="2048764"/>
                  </a:lnTo>
                  <a:lnTo>
                    <a:pt x="0" y="598805"/>
                  </a:lnTo>
                  <a:cubicBezTo>
                    <a:pt x="319278" y="231902"/>
                    <a:pt x="789686" y="0"/>
                    <a:pt x="1314323" y="0"/>
                  </a:cubicBezTo>
                  <a:cubicBezTo>
                    <a:pt x="1908429" y="0"/>
                    <a:pt x="2432939" y="297307"/>
                    <a:pt x="2747391" y="751332"/>
                  </a:cubicBezTo>
                  <a:close/>
                </a:path>
              </a:pathLst>
            </a:custGeom>
            <a:solidFill>
              <a:srgbClr val="FFB4E5"/>
            </a:solidFill>
            <a:ln w="0" cap="flat">
              <a:noFill/>
              <a:prstDash val="solid"/>
              <a:miter/>
            </a:ln>
          </p:spPr>
          <p:txBody>
            <a:bodyPr rtlCol="0" anchor="ctr"/>
            <a:lstStyle/>
            <a:p>
              <a:endParaRPr lang="en-GB"/>
            </a:p>
          </p:txBody>
        </p:sp>
        <p:sp>
          <p:nvSpPr>
            <p:cNvPr id="18" name="Freeform 22">
              <a:extLst>
                <a:ext uri="{FF2B5EF4-FFF2-40B4-BE49-F238E27FC236}">
                  <a16:creationId xmlns:a16="http://schemas.microsoft.com/office/drawing/2014/main" id="{82F66F60-8F15-AB37-0E8B-406183F86F53}"/>
                </a:ext>
              </a:extLst>
            </p:cNvPr>
            <p:cNvSpPr/>
            <p:nvPr/>
          </p:nvSpPr>
          <p:spPr>
            <a:xfrm>
              <a:off x="7208761" y="-43"/>
              <a:ext cx="519555" cy="5953379"/>
            </a:xfrm>
            <a:custGeom>
              <a:avLst/>
              <a:gdLst>
                <a:gd name="connsiteX0" fmla="*/ 519555 w 519555"/>
                <a:gd name="connsiteY0" fmla="*/ 0 h 5953379"/>
                <a:gd name="connsiteX1" fmla="*/ 519555 w 519555"/>
                <a:gd name="connsiteY1" fmla="*/ 5433949 h 5953379"/>
                <a:gd name="connsiteX2" fmla="*/ 0 w 519555"/>
                <a:gd name="connsiteY2" fmla="*/ 5953379 h 5953379"/>
                <a:gd name="connsiteX3" fmla="*/ 0 w 519555"/>
                <a:gd name="connsiteY3" fmla="*/ 0 h 5953379"/>
                <a:gd name="connsiteX4" fmla="*/ 519555 w 519555"/>
                <a:gd name="connsiteY4" fmla="*/ 0 h 595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55" h="5953379">
                  <a:moveTo>
                    <a:pt x="519555" y="0"/>
                  </a:moveTo>
                  <a:lnTo>
                    <a:pt x="519555" y="5433949"/>
                  </a:lnTo>
                  <a:lnTo>
                    <a:pt x="0" y="5953379"/>
                  </a:lnTo>
                  <a:lnTo>
                    <a:pt x="0" y="0"/>
                  </a:lnTo>
                  <a:lnTo>
                    <a:pt x="519555" y="0"/>
                  </a:lnTo>
                  <a:close/>
                </a:path>
              </a:pathLst>
            </a:custGeom>
            <a:solidFill>
              <a:srgbClr val="FFE50D"/>
            </a:solidFill>
            <a:ln w="0" cap="flat">
              <a:noFill/>
              <a:prstDash val="solid"/>
              <a:miter/>
            </a:ln>
          </p:spPr>
          <p:txBody>
            <a:bodyPr rtlCol="0" anchor="ctr"/>
            <a:lstStyle/>
            <a:p>
              <a:endParaRPr lang="en-GB"/>
            </a:p>
          </p:txBody>
        </p:sp>
        <p:sp>
          <p:nvSpPr>
            <p:cNvPr id="20" name="Freeform 23">
              <a:extLst>
                <a:ext uri="{FF2B5EF4-FFF2-40B4-BE49-F238E27FC236}">
                  <a16:creationId xmlns:a16="http://schemas.microsoft.com/office/drawing/2014/main" id="{5A49C405-0698-0EFD-D368-DB80A3E6525A}"/>
                </a:ext>
              </a:extLst>
            </p:cNvPr>
            <p:cNvSpPr/>
            <p:nvPr/>
          </p:nvSpPr>
          <p:spPr>
            <a:xfrm>
              <a:off x="4463795" y="-43"/>
              <a:ext cx="519555" cy="5538215"/>
            </a:xfrm>
            <a:custGeom>
              <a:avLst/>
              <a:gdLst>
                <a:gd name="connsiteX0" fmla="*/ 519556 w 519555"/>
                <a:gd name="connsiteY0" fmla="*/ 0 h 5538215"/>
                <a:gd name="connsiteX1" fmla="*/ 519556 w 519555"/>
                <a:gd name="connsiteY1" fmla="*/ 5538216 h 5538215"/>
                <a:gd name="connsiteX2" fmla="*/ 0 w 519555"/>
                <a:gd name="connsiteY2" fmla="*/ 5018660 h 5538215"/>
                <a:gd name="connsiteX3" fmla="*/ 0 w 519555"/>
                <a:gd name="connsiteY3" fmla="*/ 0 h 5538215"/>
                <a:gd name="connsiteX4" fmla="*/ 519556 w 519555"/>
                <a:gd name="connsiteY4" fmla="*/ 0 h 553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55" h="5538215">
                  <a:moveTo>
                    <a:pt x="519556" y="0"/>
                  </a:moveTo>
                  <a:lnTo>
                    <a:pt x="519556" y="5538216"/>
                  </a:lnTo>
                  <a:lnTo>
                    <a:pt x="0" y="5018660"/>
                  </a:lnTo>
                  <a:lnTo>
                    <a:pt x="0" y="0"/>
                  </a:lnTo>
                  <a:lnTo>
                    <a:pt x="519556" y="0"/>
                  </a:lnTo>
                  <a:close/>
                </a:path>
              </a:pathLst>
            </a:custGeom>
            <a:solidFill>
              <a:srgbClr val="37AB47"/>
            </a:solidFill>
            <a:ln w="0" cap="flat">
              <a:noFill/>
              <a:prstDash val="solid"/>
              <a:miter/>
            </a:ln>
          </p:spPr>
          <p:txBody>
            <a:bodyPr rtlCol="0" anchor="ctr"/>
            <a:lstStyle/>
            <a:p>
              <a:endParaRPr lang="en-GB"/>
            </a:p>
          </p:txBody>
        </p:sp>
        <p:sp>
          <p:nvSpPr>
            <p:cNvPr id="21" name="Freeform 24">
              <a:extLst>
                <a:ext uri="{FF2B5EF4-FFF2-40B4-BE49-F238E27FC236}">
                  <a16:creationId xmlns:a16="http://schemas.microsoft.com/office/drawing/2014/main" id="{4B301F09-905B-C3E2-9762-51E878D2A1DE}"/>
                </a:ext>
              </a:extLst>
            </p:cNvPr>
            <p:cNvSpPr/>
            <p:nvPr/>
          </p:nvSpPr>
          <p:spPr>
            <a:xfrm>
              <a:off x="6294107" y="-43"/>
              <a:ext cx="519556" cy="6857999"/>
            </a:xfrm>
            <a:custGeom>
              <a:avLst/>
              <a:gdLst>
                <a:gd name="connsiteX0" fmla="*/ 519557 w 519556"/>
                <a:gd name="connsiteY0" fmla="*/ 0 h 6857999"/>
                <a:gd name="connsiteX1" fmla="*/ 519557 w 519556"/>
                <a:gd name="connsiteY1" fmla="*/ 6348603 h 6857999"/>
                <a:gd name="connsiteX2" fmla="*/ 10160 w 519556"/>
                <a:gd name="connsiteY2" fmla="*/ 6858000 h 6857999"/>
                <a:gd name="connsiteX3" fmla="*/ 0 w 519556"/>
                <a:gd name="connsiteY3" fmla="*/ 6847967 h 6857999"/>
                <a:gd name="connsiteX4" fmla="*/ 0 w 519556"/>
                <a:gd name="connsiteY4" fmla="*/ 0 h 6857999"/>
                <a:gd name="connsiteX5" fmla="*/ 519557 w 519556"/>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556" h="6857999">
                  <a:moveTo>
                    <a:pt x="519557" y="0"/>
                  </a:moveTo>
                  <a:lnTo>
                    <a:pt x="519557" y="6348603"/>
                  </a:lnTo>
                  <a:lnTo>
                    <a:pt x="10160" y="6858000"/>
                  </a:lnTo>
                  <a:lnTo>
                    <a:pt x="0" y="6847967"/>
                  </a:lnTo>
                  <a:lnTo>
                    <a:pt x="0" y="0"/>
                  </a:lnTo>
                  <a:lnTo>
                    <a:pt x="519557" y="0"/>
                  </a:lnTo>
                  <a:close/>
                </a:path>
              </a:pathLst>
            </a:custGeom>
            <a:solidFill>
              <a:srgbClr val="253883"/>
            </a:solidFill>
            <a:ln w="0" cap="flat">
              <a:noFill/>
              <a:prstDash val="solid"/>
              <a:miter/>
            </a:ln>
          </p:spPr>
          <p:txBody>
            <a:bodyPr rtlCol="0" anchor="ctr"/>
            <a:lstStyle/>
            <a:p>
              <a:endParaRPr lang="en-GB"/>
            </a:p>
          </p:txBody>
        </p:sp>
        <p:sp>
          <p:nvSpPr>
            <p:cNvPr id="28" name="Freeform 25">
              <a:extLst>
                <a:ext uri="{FF2B5EF4-FFF2-40B4-BE49-F238E27FC236}">
                  <a16:creationId xmlns:a16="http://schemas.microsoft.com/office/drawing/2014/main" id="{16E156CF-F7A9-FAC7-3D16-E2D62B792D27}"/>
                </a:ext>
              </a:extLst>
            </p:cNvPr>
            <p:cNvSpPr/>
            <p:nvPr/>
          </p:nvSpPr>
          <p:spPr>
            <a:xfrm>
              <a:off x="5379580" y="-43"/>
              <a:ext cx="519430" cy="6452871"/>
            </a:xfrm>
            <a:custGeom>
              <a:avLst/>
              <a:gdLst>
                <a:gd name="connsiteX0" fmla="*/ 519430 w 519430"/>
                <a:gd name="connsiteY0" fmla="*/ 0 h 6452871"/>
                <a:gd name="connsiteX1" fmla="*/ 519430 w 519430"/>
                <a:gd name="connsiteY1" fmla="*/ 6452872 h 6452871"/>
                <a:gd name="connsiteX2" fmla="*/ 0 w 519430"/>
                <a:gd name="connsiteY2" fmla="*/ 5933313 h 6452871"/>
                <a:gd name="connsiteX3" fmla="*/ 0 w 519430"/>
                <a:gd name="connsiteY3" fmla="*/ 0 h 6452871"/>
                <a:gd name="connsiteX4" fmla="*/ 519430 w 519430"/>
                <a:gd name="connsiteY4" fmla="*/ 0 h 64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30" h="6452871">
                  <a:moveTo>
                    <a:pt x="519430" y="0"/>
                  </a:moveTo>
                  <a:lnTo>
                    <a:pt x="519430" y="6452872"/>
                  </a:lnTo>
                  <a:lnTo>
                    <a:pt x="0" y="5933313"/>
                  </a:lnTo>
                  <a:lnTo>
                    <a:pt x="0" y="0"/>
                  </a:lnTo>
                  <a:lnTo>
                    <a:pt x="519430" y="0"/>
                  </a:lnTo>
                  <a:close/>
                </a:path>
              </a:pathLst>
            </a:custGeom>
            <a:solidFill>
              <a:srgbClr val="007EC5"/>
            </a:solidFill>
            <a:ln w="0" cap="flat">
              <a:noFill/>
              <a:prstDash val="solid"/>
              <a:miter/>
            </a:ln>
          </p:spPr>
          <p:txBody>
            <a:bodyPr rtlCol="0" anchor="ctr"/>
            <a:lstStyle/>
            <a:p>
              <a:endParaRPr lang="en-GB"/>
            </a:p>
          </p:txBody>
        </p:sp>
      </p:grpSp>
      <p:sp>
        <p:nvSpPr>
          <p:cNvPr id="29" name="Rectangle 28">
            <a:extLst>
              <a:ext uri="{FF2B5EF4-FFF2-40B4-BE49-F238E27FC236}">
                <a16:creationId xmlns:a16="http://schemas.microsoft.com/office/drawing/2014/main" id="{7951F810-6FD9-13C4-4F67-1651DAFCE86D}"/>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54D34A8-0B62-B437-5509-ABA4D960AFFF}"/>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C6C45DF-A270-23CA-492A-7D641689B705}"/>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0C9448B-DBE2-0890-131D-0BAA7AAB67B6}"/>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976179E-EB0E-3127-5717-AEBDD1124166}"/>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9FDB173-05B5-DFDE-47E2-305CB7FC63A4}"/>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4B069B7-ADC2-E156-0F46-BAECC8386034}"/>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585D5A9-621A-2182-F556-20B5267100C3}"/>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DDD017A-7510-910D-BB33-D6449EDD54D3}"/>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56F33E0-BF79-AB17-25CE-A6E0A179A96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A black background with white text&#10;&#10;Description automatically generated">
            <a:extLst>
              <a:ext uri="{FF2B5EF4-FFF2-40B4-BE49-F238E27FC236}">
                <a16:creationId xmlns:a16="http://schemas.microsoft.com/office/drawing/2014/main" id="{FB728331-B552-EAAF-C8DA-D04D5F4CC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511655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6_Divider slide Red">
    <p:bg>
      <p:bgPr>
        <a:solidFill>
          <a:schemeClr val="accent1"/>
        </a:solidFill>
        <a:effectLst/>
      </p:bgPr>
    </p:bg>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12F8833B-B9ED-1E44-BD85-12B388B77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6" name="Date Placeholder 5">
            <a:extLst>
              <a:ext uri="{FF2B5EF4-FFF2-40B4-BE49-F238E27FC236}">
                <a16:creationId xmlns:a16="http://schemas.microsoft.com/office/drawing/2014/main" id="{9D11AAF4-F74E-084D-B955-510C57770539}"/>
              </a:ext>
            </a:extLst>
          </p:cNvPr>
          <p:cNvSpPr>
            <a:spLocks noGrp="1"/>
          </p:cNvSpPr>
          <p:nvPr>
            <p:ph type="dt" sz="half" idx="13"/>
          </p:nvPr>
        </p:nvSpPr>
        <p:spPr>
          <a:xfrm>
            <a:off x="342901" y="6322375"/>
            <a:ext cx="1740590" cy="207749"/>
          </a:xfrm>
          <a:prstGeom prst="rect">
            <a:avLst/>
          </a:prstGeom>
        </p:spPr>
        <p:txBody>
          <a:bodyPr/>
          <a:lstStyle>
            <a:lvl1pPr>
              <a:defRPr>
                <a:solidFill>
                  <a:schemeClr val="bg1"/>
                </a:solidFill>
              </a:defRPr>
            </a:lvl1pPr>
          </a:lstStyle>
          <a:p>
            <a:r>
              <a:rPr lang="en-GB"/>
              <a:t>18/02/2018</a:t>
            </a:r>
            <a:endParaRPr lang="mr-IN" dirty="0"/>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F85B39F3-B5B2-FE4D-EC66-A53AE1F763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pic>
        <p:nvPicPr>
          <p:cNvPr id="16" name="Graphic 15">
            <a:extLst>
              <a:ext uri="{FF2B5EF4-FFF2-40B4-BE49-F238E27FC236}">
                <a16:creationId xmlns:a16="http://schemas.microsoft.com/office/drawing/2014/main" id="{2801A5A7-E71E-42E2-7DE7-6402B33CEA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06786A46-D813-C585-4BD3-056803A102B5}"/>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F62C7E3-1A2F-0891-E247-C03321D1D932}"/>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4FC8E75-FCB5-D25F-8C4E-F43924397DEE}"/>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8D3B7B-7D42-09CF-4260-F455A3481D81}"/>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936C5BB-50A6-57A7-8FCE-BA337861B219}"/>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753D35B-977A-D68C-A43E-0686371ACE7A}"/>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CD0F626-D937-CD46-F9CD-866F45D1F3F1}"/>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F2D3325-262C-CDCE-9F28-5A355271965B}"/>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C4C82D9-1892-E0D7-C5FE-E7317B420F54}"/>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DE1C7C-9ECB-EC23-721C-423ED096AA65}"/>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311D74FA-31A9-DB36-5811-428DF45205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
        <p:nvSpPr>
          <p:cNvPr id="31" name="Text Placeholder 9">
            <a:extLst>
              <a:ext uri="{FF2B5EF4-FFF2-40B4-BE49-F238E27FC236}">
                <a16:creationId xmlns:a16="http://schemas.microsoft.com/office/drawing/2014/main" id="{799D86C4-335C-848E-5BDE-56E5686F96FB}"/>
              </a:ext>
            </a:extLst>
          </p:cNvPr>
          <p:cNvSpPr>
            <a:spLocks noGrp="1"/>
          </p:cNvSpPr>
          <p:nvPr>
            <p:ph type="body" sz="quarter" idx="16" hasCustomPrompt="1"/>
          </p:nvPr>
        </p:nvSpPr>
        <p:spPr>
          <a:xfrm>
            <a:off x="2452687" y="4223871"/>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3703413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_Divider slide Red">
    <p:bg>
      <p:bgPr>
        <a:solidFill>
          <a:schemeClr val="accent1"/>
        </a:solidFill>
        <a:effectLst/>
      </p:bgPr>
    </p:bg>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12F8833B-B9ED-1E44-BD85-12B388B77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accent5"/>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6" name="Date Placeholder 5">
            <a:extLst>
              <a:ext uri="{FF2B5EF4-FFF2-40B4-BE49-F238E27FC236}">
                <a16:creationId xmlns:a16="http://schemas.microsoft.com/office/drawing/2014/main" id="{9D11AAF4-F74E-084D-B955-510C57770539}"/>
              </a:ext>
            </a:extLst>
          </p:cNvPr>
          <p:cNvSpPr>
            <a:spLocks noGrp="1"/>
          </p:cNvSpPr>
          <p:nvPr>
            <p:ph type="dt" sz="half" idx="13"/>
          </p:nvPr>
        </p:nvSpPr>
        <p:spPr>
          <a:xfrm>
            <a:off x="342901" y="6322375"/>
            <a:ext cx="1740590" cy="207749"/>
          </a:xfrm>
          <a:prstGeom prst="rect">
            <a:avLst/>
          </a:prstGeom>
        </p:spPr>
        <p:txBody>
          <a:bodyPr/>
          <a:lstStyle>
            <a:lvl1pPr>
              <a:defRPr>
                <a:solidFill>
                  <a:schemeClr val="bg1"/>
                </a:solidFill>
              </a:defRPr>
            </a:lvl1pPr>
          </a:lstStyle>
          <a:p>
            <a:r>
              <a:rPr lang="en-GB"/>
              <a:t>18/02/2018</a:t>
            </a:r>
            <a:endParaRPr lang="mr-IN" dirty="0"/>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F85B39F3-B5B2-FE4D-EC66-A53AE1F763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pic>
        <p:nvPicPr>
          <p:cNvPr id="16" name="Graphic 15">
            <a:extLst>
              <a:ext uri="{FF2B5EF4-FFF2-40B4-BE49-F238E27FC236}">
                <a16:creationId xmlns:a16="http://schemas.microsoft.com/office/drawing/2014/main" id="{F2D493DB-1766-6F10-D3D2-165E1D39E8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83686C7F-7131-2EDF-3B93-21D8CF09AD9E}"/>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E7955B-8A95-8125-F569-E3E06D5B3108}"/>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CB3648F-96E5-F827-5ED9-8F11E6B3B530}"/>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44AB469-9CE8-D48A-D8C6-010B8EF716B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F3450E2-8029-533E-E629-7E0E7B5418C8}"/>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A0136C4-221B-ED35-908D-F42F9405811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7431354-1DAC-9477-241D-373285B77A1C}"/>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5250277-0398-7A82-692C-EB98E473BD73}"/>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8FEB158-B0E1-E1FC-1CF0-574CB5148019}"/>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270AE7A-01AE-98D7-F273-1CDBEC28DEE5}"/>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209ADC2D-3561-87CC-153D-06A4A89C8E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
        <p:nvSpPr>
          <p:cNvPr id="31" name="Text Placeholder 9">
            <a:extLst>
              <a:ext uri="{FF2B5EF4-FFF2-40B4-BE49-F238E27FC236}">
                <a16:creationId xmlns:a16="http://schemas.microsoft.com/office/drawing/2014/main" id="{C14DC2D7-2C3A-4D1A-EDE9-4BB3B22B6080}"/>
              </a:ext>
            </a:extLst>
          </p:cNvPr>
          <p:cNvSpPr>
            <a:spLocks noGrp="1"/>
          </p:cNvSpPr>
          <p:nvPr>
            <p:ph type="body" sz="quarter" idx="16" hasCustomPrompt="1"/>
          </p:nvPr>
        </p:nvSpPr>
        <p:spPr>
          <a:xfrm>
            <a:off x="1061208" y="3321315"/>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2501582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7_Divider slide Red">
    <p:bg>
      <p:bgPr>
        <a:solidFill>
          <a:schemeClr val="accent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E9A267F-C6FB-D11A-9E6B-3526DE4A0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accent5"/>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850078" y="4071471"/>
            <a:ext cx="8979972" cy="1025281"/>
          </a:xfrm>
        </p:spPr>
        <p:txBody>
          <a:bodyPr/>
          <a:lstStyle>
            <a:lvl1pPr marL="10800" indent="0">
              <a:buFont typeface="Arial" panose="020B0604020202020204" pitchFamily="34" charset="0"/>
              <a:buNone/>
              <a:defRPr lang="en-US" sz="4050" b="1" i="0" kern="1200" spc="-53" smtClean="0">
                <a:solidFill>
                  <a:schemeClr val="accent5"/>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5"/>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6" name="Date Placeholder 5">
            <a:extLst>
              <a:ext uri="{FF2B5EF4-FFF2-40B4-BE49-F238E27FC236}">
                <a16:creationId xmlns:a16="http://schemas.microsoft.com/office/drawing/2014/main" id="{9D11AAF4-F74E-084D-B955-510C57770539}"/>
              </a:ext>
            </a:extLst>
          </p:cNvPr>
          <p:cNvSpPr>
            <a:spLocks noGrp="1"/>
          </p:cNvSpPr>
          <p:nvPr>
            <p:ph type="dt" sz="half" idx="13"/>
          </p:nvPr>
        </p:nvSpPr>
        <p:spPr>
          <a:xfrm>
            <a:off x="342901" y="6322375"/>
            <a:ext cx="1740590" cy="207749"/>
          </a:xfrm>
          <a:prstGeom prst="rect">
            <a:avLst/>
          </a:prstGeom>
        </p:spPr>
        <p:txBody>
          <a:bodyPr/>
          <a:lstStyle>
            <a:lvl1pPr>
              <a:defRPr>
                <a:solidFill>
                  <a:schemeClr val="accent5"/>
                </a:solidFill>
              </a:defRPr>
            </a:lvl1pPr>
          </a:lstStyle>
          <a:p>
            <a:r>
              <a:rPr lang="en-GB"/>
              <a:t>18/02/2018</a:t>
            </a:r>
            <a:endParaRPr lang="mr-IN" dirty="0"/>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DA5A7214-2E60-A522-4338-5C47F262C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pic>
        <p:nvPicPr>
          <p:cNvPr id="16" name="Graphic 15">
            <a:extLst>
              <a:ext uri="{FF2B5EF4-FFF2-40B4-BE49-F238E27FC236}">
                <a16:creationId xmlns:a16="http://schemas.microsoft.com/office/drawing/2014/main" id="{8234D960-ED92-707B-FC2C-0FB160876A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629F7B2D-E329-4642-448C-72BC6AC89ACD}"/>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ABC4B7F-F174-D350-CB4F-AAB53DFA9FF6}"/>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0E1C06D-7A65-32DD-CC90-55E737BD1D19}"/>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5D626FB-C42D-44FF-0F26-22C7452F27BF}"/>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0A5E5F3-CA26-F82D-AF3C-5F732B65E917}"/>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3A945A2-B8CB-AE8D-9B81-8231F0ED2720}"/>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251DCAA-D37A-2524-51CB-3252C649ED2C}"/>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AACCF01-9D97-C821-AC82-3C331BCEC5A8}"/>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93434CF-C931-5040-4621-D27548485363}"/>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BB59301-EEAE-F8B5-0025-10F128DB1CE7}"/>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43ECE7FC-ED89-C85F-B108-7F4E3E3DA2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0210" y="129132"/>
            <a:ext cx="2076560" cy="943164"/>
          </a:xfrm>
          <a:prstGeom prst="rect">
            <a:avLst/>
          </a:prstGeom>
        </p:spPr>
      </p:pic>
      <p:sp>
        <p:nvSpPr>
          <p:cNvPr id="31" name="Text Placeholder 9">
            <a:extLst>
              <a:ext uri="{FF2B5EF4-FFF2-40B4-BE49-F238E27FC236}">
                <a16:creationId xmlns:a16="http://schemas.microsoft.com/office/drawing/2014/main" id="{6B5FBE9A-1ED1-97F9-B8D5-385007C9E914}"/>
              </a:ext>
            </a:extLst>
          </p:cNvPr>
          <p:cNvSpPr>
            <a:spLocks noGrp="1"/>
          </p:cNvSpPr>
          <p:nvPr>
            <p:ph type="body" sz="quarter" idx="16" hasCustomPrompt="1"/>
          </p:nvPr>
        </p:nvSpPr>
        <p:spPr>
          <a:xfrm>
            <a:off x="3413471" y="4317279"/>
            <a:ext cx="7705104" cy="1025281"/>
          </a:xfrm>
        </p:spPr>
        <p:txBody>
          <a:bodyPr/>
          <a:lstStyle>
            <a:lvl1pPr marL="10800" indent="0">
              <a:buFont typeface="Arial" panose="020B0604020202020204" pitchFamily="34" charset="0"/>
              <a:buNone/>
              <a:defRPr lang="en-US" sz="4050" b="1" i="0" kern="1200" spc="-53" smtClean="0">
                <a:solidFill>
                  <a:schemeClr val="tx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tx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2929408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8_Divider slide Red">
    <p:bg>
      <p:bgPr>
        <a:solidFill>
          <a:schemeClr val="accent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3F22F2A-1252-3D30-8021-DB05E6835842}"/>
              </a:ext>
            </a:extLst>
          </p:cNvPr>
          <p:cNvSpPr/>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0" h="6858000">
                <a:moveTo>
                  <a:pt x="0" y="0"/>
                </a:moveTo>
                <a:lnTo>
                  <a:pt x="12193200" y="0"/>
                </a:lnTo>
                <a:lnTo>
                  <a:pt x="12193200" y="6858000"/>
                </a:lnTo>
                <a:lnTo>
                  <a:pt x="0" y="6858000"/>
                </a:lnTo>
                <a:close/>
              </a:path>
            </a:pathLst>
          </a:custGeom>
          <a:solidFill>
            <a:srgbClr val="006EE0"/>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C73E4D95-048B-04BC-55EC-7A8A605FA00F}"/>
              </a:ext>
            </a:extLst>
          </p:cNvPr>
          <p:cNvSpPr/>
          <p:nvPr/>
        </p:nvSpPr>
        <p:spPr>
          <a:xfrm>
            <a:off x="10478693" y="5143493"/>
            <a:ext cx="1714506" cy="1714506"/>
          </a:xfrm>
          <a:custGeom>
            <a:avLst/>
            <a:gdLst>
              <a:gd name="connsiteX0" fmla="*/ 0 w 1714506"/>
              <a:gd name="connsiteY0" fmla="*/ 1714506 h 1714506"/>
              <a:gd name="connsiteX1" fmla="*/ 1714506 w 1714506"/>
              <a:gd name="connsiteY1" fmla="*/ 0 h 1714506"/>
              <a:gd name="connsiteX2" fmla="*/ 0 w 1714506"/>
              <a:gd name="connsiteY2" fmla="*/ 0 h 1714506"/>
              <a:gd name="connsiteX3" fmla="*/ 0 w 1714506"/>
              <a:gd name="connsiteY3" fmla="*/ 1714506 h 1714506"/>
            </a:gdLst>
            <a:ahLst/>
            <a:cxnLst>
              <a:cxn ang="0">
                <a:pos x="connsiteX0" y="connsiteY0"/>
              </a:cxn>
              <a:cxn ang="0">
                <a:pos x="connsiteX1" y="connsiteY1"/>
              </a:cxn>
              <a:cxn ang="0">
                <a:pos x="connsiteX2" y="connsiteY2"/>
              </a:cxn>
              <a:cxn ang="0">
                <a:pos x="connsiteX3" y="connsiteY3"/>
              </a:cxn>
            </a:cxnLst>
            <a:rect l="l" t="t" r="r" b="b"/>
            <a:pathLst>
              <a:path w="1714506" h="1714506">
                <a:moveTo>
                  <a:pt x="0" y="1714506"/>
                </a:moveTo>
                <a:cubicBezTo>
                  <a:pt x="946886" y="1714506"/>
                  <a:pt x="1714506" y="946899"/>
                  <a:pt x="1714506" y="0"/>
                </a:cubicBezTo>
                <a:lnTo>
                  <a:pt x="0" y="0"/>
                </a:lnTo>
                <a:lnTo>
                  <a:pt x="0" y="1714506"/>
                </a:lnTo>
                <a:close/>
              </a:path>
            </a:pathLst>
          </a:custGeom>
          <a:solidFill>
            <a:srgbClr val="FFE50D"/>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64DFC60A-5DE1-CC79-6D59-4E7AD4399EE1}"/>
              </a:ext>
            </a:extLst>
          </p:cNvPr>
          <p:cNvSpPr/>
          <p:nvPr/>
        </p:nvSpPr>
        <p:spPr>
          <a:xfrm>
            <a:off x="10478693" y="3429000"/>
            <a:ext cx="1714506" cy="1714506"/>
          </a:xfrm>
          <a:custGeom>
            <a:avLst/>
            <a:gdLst>
              <a:gd name="connsiteX0" fmla="*/ 0 w 1714506"/>
              <a:gd name="connsiteY0" fmla="*/ 0 h 1714506"/>
              <a:gd name="connsiteX1" fmla="*/ 0 w 1714506"/>
              <a:gd name="connsiteY1" fmla="*/ 1714506 h 1714506"/>
              <a:gd name="connsiteX2" fmla="*/ 1714506 w 1714506"/>
              <a:gd name="connsiteY2" fmla="*/ 1714506 h 1714506"/>
              <a:gd name="connsiteX3" fmla="*/ 0 w 1714506"/>
              <a:gd name="connsiteY3" fmla="*/ 0 h 1714506"/>
            </a:gdLst>
            <a:ahLst/>
            <a:cxnLst>
              <a:cxn ang="0">
                <a:pos x="connsiteX0" y="connsiteY0"/>
              </a:cxn>
              <a:cxn ang="0">
                <a:pos x="connsiteX1" y="connsiteY1"/>
              </a:cxn>
              <a:cxn ang="0">
                <a:pos x="connsiteX2" y="connsiteY2"/>
              </a:cxn>
              <a:cxn ang="0">
                <a:pos x="connsiteX3" y="connsiteY3"/>
              </a:cxn>
            </a:cxnLst>
            <a:rect l="l" t="t" r="r" b="b"/>
            <a:pathLst>
              <a:path w="1714506" h="1714506">
                <a:moveTo>
                  <a:pt x="0" y="0"/>
                </a:moveTo>
                <a:lnTo>
                  <a:pt x="0" y="1714506"/>
                </a:lnTo>
                <a:lnTo>
                  <a:pt x="1714506" y="1714506"/>
                </a:lnTo>
                <a:cubicBezTo>
                  <a:pt x="1714506" y="767608"/>
                  <a:pt x="946886" y="0"/>
                  <a:pt x="0" y="0"/>
                </a:cubicBezTo>
              </a:path>
            </a:pathLst>
          </a:custGeom>
          <a:solidFill>
            <a:srgbClr val="37AB47"/>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CD5160A4-BB1F-8B26-0760-3DE7EEE44E12}"/>
              </a:ext>
            </a:extLst>
          </p:cNvPr>
          <p:cNvSpPr/>
          <p:nvPr/>
        </p:nvSpPr>
        <p:spPr>
          <a:xfrm>
            <a:off x="4381502" y="0"/>
            <a:ext cx="1714506" cy="1714492"/>
          </a:xfrm>
          <a:custGeom>
            <a:avLst/>
            <a:gdLst>
              <a:gd name="connsiteX0" fmla="*/ 0 w 1714506"/>
              <a:gd name="connsiteY0" fmla="*/ 0 h 1714492"/>
              <a:gd name="connsiteX1" fmla="*/ 1714506 w 1714506"/>
              <a:gd name="connsiteY1" fmla="*/ 1714493 h 1714492"/>
              <a:gd name="connsiteX2" fmla="*/ 1714506 w 1714506"/>
              <a:gd name="connsiteY2" fmla="*/ 0 h 1714492"/>
              <a:gd name="connsiteX3" fmla="*/ 0 w 1714506"/>
              <a:gd name="connsiteY3" fmla="*/ 0 h 1714492"/>
            </a:gdLst>
            <a:ahLst/>
            <a:cxnLst>
              <a:cxn ang="0">
                <a:pos x="connsiteX0" y="connsiteY0"/>
              </a:cxn>
              <a:cxn ang="0">
                <a:pos x="connsiteX1" y="connsiteY1"/>
              </a:cxn>
              <a:cxn ang="0">
                <a:pos x="connsiteX2" y="connsiteY2"/>
              </a:cxn>
              <a:cxn ang="0">
                <a:pos x="connsiteX3" y="connsiteY3"/>
              </a:cxn>
            </a:cxnLst>
            <a:rect l="l" t="t" r="r" b="b"/>
            <a:pathLst>
              <a:path w="1714506" h="1714492">
                <a:moveTo>
                  <a:pt x="0" y="0"/>
                </a:moveTo>
                <a:cubicBezTo>
                  <a:pt x="0" y="946885"/>
                  <a:pt x="767607" y="1714493"/>
                  <a:pt x="1714506" y="1714493"/>
                </a:cubicBezTo>
                <a:lnTo>
                  <a:pt x="1714506" y="0"/>
                </a:lnTo>
                <a:lnTo>
                  <a:pt x="0" y="0"/>
                </a:lnTo>
                <a:close/>
              </a:path>
            </a:pathLst>
          </a:custGeom>
          <a:solidFill>
            <a:srgbClr val="37AB47"/>
          </a:solidFill>
          <a:ln w="0"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E5097925-D04A-A0BF-42F2-F0BA98B5F5DE}"/>
              </a:ext>
            </a:extLst>
          </p:cNvPr>
          <p:cNvSpPr/>
          <p:nvPr/>
        </p:nvSpPr>
        <p:spPr>
          <a:xfrm>
            <a:off x="6096000" y="0"/>
            <a:ext cx="1714506" cy="1714492"/>
          </a:xfrm>
          <a:custGeom>
            <a:avLst/>
            <a:gdLst>
              <a:gd name="connsiteX0" fmla="*/ 1714506 w 1714506"/>
              <a:gd name="connsiteY0" fmla="*/ 0 h 1714492"/>
              <a:gd name="connsiteX1" fmla="*/ 0 w 1714506"/>
              <a:gd name="connsiteY1" fmla="*/ 0 h 1714492"/>
              <a:gd name="connsiteX2" fmla="*/ 0 w 1714506"/>
              <a:gd name="connsiteY2" fmla="*/ 1714493 h 1714492"/>
              <a:gd name="connsiteX3" fmla="*/ 1714506 w 1714506"/>
              <a:gd name="connsiteY3" fmla="*/ 0 h 1714492"/>
            </a:gdLst>
            <a:ahLst/>
            <a:cxnLst>
              <a:cxn ang="0">
                <a:pos x="connsiteX0" y="connsiteY0"/>
              </a:cxn>
              <a:cxn ang="0">
                <a:pos x="connsiteX1" y="connsiteY1"/>
              </a:cxn>
              <a:cxn ang="0">
                <a:pos x="connsiteX2" y="connsiteY2"/>
              </a:cxn>
              <a:cxn ang="0">
                <a:pos x="connsiteX3" y="connsiteY3"/>
              </a:cxn>
            </a:cxnLst>
            <a:rect l="l" t="t" r="r" b="b"/>
            <a:pathLst>
              <a:path w="1714506" h="1714492">
                <a:moveTo>
                  <a:pt x="1714506" y="0"/>
                </a:moveTo>
                <a:lnTo>
                  <a:pt x="0" y="0"/>
                </a:lnTo>
                <a:lnTo>
                  <a:pt x="0" y="1714493"/>
                </a:lnTo>
                <a:cubicBezTo>
                  <a:pt x="946899" y="1714493"/>
                  <a:pt x="1714506" y="946885"/>
                  <a:pt x="1714506" y="0"/>
                </a:cubicBezTo>
              </a:path>
            </a:pathLst>
          </a:custGeom>
          <a:solidFill>
            <a:srgbClr val="FFE50D"/>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97C63BA3-E9DE-FB23-99AF-A258A022ADB3}"/>
              </a:ext>
            </a:extLst>
          </p:cNvPr>
          <p:cNvSpPr/>
          <p:nvPr/>
        </p:nvSpPr>
        <p:spPr>
          <a:xfrm>
            <a:off x="8764187" y="1714500"/>
            <a:ext cx="1714506" cy="1714506"/>
          </a:xfrm>
          <a:custGeom>
            <a:avLst/>
            <a:gdLst>
              <a:gd name="connsiteX0" fmla="*/ 1714506 w 1714506"/>
              <a:gd name="connsiteY0" fmla="*/ 0 h 1714506"/>
              <a:gd name="connsiteX1" fmla="*/ 0 w 1714506"/>
              <a:gd name="connsiteY1" fmla="*/ 1714506 h 1714506"/>
              <a:gd name="connsiteX2" fmla="*/ 1714506 w 1714506"/>
              <a:gd name="connsiteY2" fmla="*/ 1714506 h 1714506"/>
              <a:gd name="connsiteX3" fmla="*/ 1714506 w 1714506"/>
              <a:gd name="connsiteY3" fmla="*/ 0 h 1714506"/>
            </a:gdLst>
            <a:ahLst/>
            <a:cxnLst>
              <a:cxn ang="0">
                <a:pos x="connsiteX0" y="connsiteY0"/>
              </a:cxn>
              <a:cxn ang="0">
                <a:pos x="connsiteX1" y="connsiteY1"/>
              </a:cxn>
              <a:cxn ang="0">
                <a:pos x="connsiteX2" y="connsiteY2"/>
              </a:cxn>
              <a:cxn ang="0">
                <a:pos x="connsiteX3" y="connsiteY3"/>
              </a:cxn>
            </a:cxnLst>
            <a:rect l="l" t="t" r="r" b="b"/>
            <a:pathLst>
              <a:path w="1714506" h="1714506">
                <a:moveTo>
                  <a:pt x="1714506" y="0"/>
                </a:moveTo>
                <a:cubicBezTo>
                  <a:pt x="767621" y="0"/>
                  <a:pt x="0" y="767607"/>
                  <a:pt x="0" y="1714506"/>
                </a:cubicBezTo>
                <a:lnTo>
                  <a:pt x="1714506" y="1714506"/>
                </a:lnTo>
                <a:lnTo>
                  <a:pt x="1714506" y="0"/>
                </a:lnTo>
                <a:close/>
              </a:path>
            </a:pathLst>
          </a:custGeom>
          <a:solidFill>
            <a:srgbClr val="FFE50D"/>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B339762D-16C0-E247-01DD-DB2CAA438A0A}"/>
              </a:ext>
            </a:extLst>
          </p:cNvPr>
          <p:cNvSpPr/>
          <p:nvPr/>
        </p:nvSpPr>
        <p:spPr>
          <a:xfrm>
            <a:off x="7049672" y="5143493"/>
            <a:ext cx="1714506" cy="1714506"/>
          </a:xfrm>
          <a:custGeom>
            <a:avLst/>
            <a:gdLst>
              <a:gd name="connsiteX0" fmla="*/ 1714506 w 1714506"/>
              <a:gd name="connsiteY0" fmla="*/ 1714506 h 1714506"/>
              <a:gd name="connsiteX1" fmla="*/ 0 w 1714506"/>
              <a:gd name="connsiteY1" fmla="*/ 0 h 1714506"/>
              <a:gd name="connsiteX2" fmla="*/ 0 w 1714506"/>
              <a:gd name="connsiteY2" fmla="*/ 1714506 h 1714506"/>
              <a:gd name="connsiteX3" fmla="*/ 1714506 w 1714506"/>
              <a:gd name="connsiteY3" fmla="*/ 1714506 h 1714506"/>
            </a:gdLst>
            <a:ahLst/>
            <a:cxnLst>
              <a:cxn ang="0">
                <a:pos x="connsiteX0" y="connsiteY0"/>
              </a:cxn>
              <a:cxn ang="0">
                <a:pos x="connsiteX1" y="connsiteY1"/>
              </a:cxn>
              <a:cxn ang="0">
                <a:pos x="connsiteX2" y="connsiteY2"/>
              </a:cxn>
              <a:cxn ang="0">
                <a:pos x="connsiteX3" y="connsiteY3"/>
              </a:cxn>
            </a:cxnLst>
            <a:rect l="l" t="t" r="r" b="b"/>
            <a:pathLst>
              <a:path w="1714506" h="1714506">
                <a:moveTo>
                  <a:pt x="1714506" y="1714506"/>
                </a:moveTo>
                <a:cubicBezTo>
                  <a:pt x="1714506" y="767621"/>
                  <a:pt x="946900" y="0"/>
                  <a:pt x="0" y="0"/>
                </a:cubicBezTo>
                <a:lnTo>
                  <a:pt x="0" y="1714506"/>
                </a:lnTo>
                <a:lnTo>
                  <a:pt x="1714506" y="1714506"/>
                </a:lnTo>
                <a:close/>
              </a:path>
            </a:pathLst>
          </a:custGeom>
          <a:solidFill>
            <a:srgbClr val="FFE50D"/>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970834A6-156A-679C-1817-606465F7B39B}"/>
              </a:ext>
            </a:extLst>
          </p:cNvPr>
          <p:cNvSpPr/>
          <p:nvPr/>
        </p:nvSpPr>
        <p:spPr>
          <a:xfrm>
            <a:off x="7049678" y="3428994"/>
            <a:ext cx="1714506" cy="1714506"/>
          </a:xfrm>
          <a:custGeom>
            <a:avLst/>
            <a:gdLst>
              <a:gd name="connsiteX0" fmla="*/ 0 w 1714506"/>
              <a:gd name="connsiteY0" fmla="*/ 1714506 h 1714506"/>
              <a:gd name="connsiteX1" fmla="*/ 1714506 w 1714506"/>
              <a:gd name="connsiteY1" fmla="*/ 0 h 1714506"/>
              <a:gd name="connsiteX2" fmla="*/ 0 w 1714506"/>
              <a:gd name="connsiteY2" fmla="*/ 0 h 1714506"/>
              <a:gd name="connsiteX3" fmla="*/ 0 w 1714506"/>
              <a:gd name="connsiteY3" fmla="*/ 1714506 h 1714506"/>
            </a:gdLst>
            <a:ahLst/>
            <a:cxnLst>
              <a:cxn ang="0">
                <a:pos x="connsiteX0" y="connsiteY0"/>
              </a:cxn>
              <a:cxn ang="0">
                <a:pos x="connsiteX1" y="connsiteY1"/>
              </a:cxn>
              <a:cxn ang="0">
                <a:pos x="connsiteX2" y="connsiteY2"/>
              </a:cxn>
              <a:cxn ang="0">
                <a:pos x="connsiteX3" y="connsiteY3"/>
              </a:cxn>
            </a:cxnLst>
            <a:rect l="l" t="t" r="r" b="b"/>
            <a:pathLst>
              <a:path w="1714506" h="1714506">
                <a:moveTo>
                  <a:pt x="0" y="1714506"/>
                </a:moveTo>
                <a:cubicBezTo>
                  <a:pt x="946886" y="1714506"/>
                  <a:pt x="1714506" y="946899"/>
                  <a:pt x="1714506" y="0"/>
                </a:cubicBezTo>
                <a:lnTo>
                  <a:pt x="0" y="0"/>
                </a:lnTo>
                <a:lnTo>
                  <a:pt x="0" y="1714506"/>
                </a:lnTo>
                <a:close/>
              </a:path>
            </a:pathLst>
          </a:custGeom>
          <a:solidFill>
            <a:srgbClr val="37AB47"/>
          </a:solidFill>
          <a:ln w="0" cap="flat">
            <a:noFill/>
            <a:prstDash val="solid"/>
            <a:miter/>
          </a:ln>
        </p:spPr>
        <p:txBody>
          <a:bodyPr rtlCol="0" anchor="ctr"/>
          <a:lstStyle/>
          <a:p>
            <a:endParaRPr lang="en-GB"/>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696775" y="4083837"/>
            <a:ext cx="6294762"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562EC2-BCFA-73CC-A41D-AAB9B9D55A53}"/>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1740616-5730-8879-3929-65B73DDDE797}"/>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DB006E7-4C81-C40D-DF9F-3714930C2FD4}"/>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E7788B7-2689-F283-7C8F-B56204B17685}"/>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E6A557B-159A-C7A3-3F09-5102317302FC}"/>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C6990FC-9840-E66F-4B71-6946D331A6B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AB5F92B-546A-143F-E700-1554960F578B}"/>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BE92A9E-8130-8006-EBAE-A69B0A3FDD95}"/>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F67E3D0-8292-F89B-0C04-27E8C7316356}"/>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811B195-7A8D-4D09-1D42-2DCDAB864D7C}"/>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descr="A black background with white text&#10;&#10;Description automatically generated">
            <a:extLst>
              <a:ext uri="{FF2B5EF4-FFF2-40B4-BE49-F238E27FC236}">
                <a16:creationId xmlns:a16="http://schemas.microsoft.com/office/drawing/2014/main" id="{C5461D28-8B11-1F00-895A-F72A76AEE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407879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9_Divider slide Red">
    <p:bg>
      <p:bgPr>
        <a:solidFill>
          <a:schemeClr val="accent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DF7B174-E363-6BCC-C4C1-DC18A51FBA0D}"/>
              </a:ext>
            </a:extLst>
          </p:cNvPr>
          <p:cNvSpPr/>
          <p:nvPr userDrawn="1"/>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0" h="6858000">
                <a:moveTo>
                  <a:pt x="0" y="0"/>
                </a:moveTo>
                <a:lnTo>
                  <a:pt x="12193200" y="0"/>
                </a:lnTo>
                <a:lnTo>
                  <a:pt x="12193200" y="6858000"/>
                </a:lnTo>
                <a:lnTo>
                  <a:pt x="0" y="6858000"/>
                </a:lnTo>
                <a:close/>
              </a:path>
            </a:pathLst>
          </a:custGeom>
          <a:solidFill>
            <a:srgbClr val="245B3F"/>
          </a:solidFill>
          <a:ln w="0" cap="flat">
            <a:noFill/>
            <a:prstDash val="solid"/>
            <a:miter/>
          </a:ln>
        </p:spPr>
        <p:txBody>
          <a:bodyPr rtlCol="0" anchor="ctr"/>
          <a:lstStyle/>
          <a:p>
            <a:endParaRPr lang="en-GB"/>
          </a:p>
        </p:txBody>
      </p:sp>
      <p:grpSp>
        <p:nvGrpSpPr>
          <p:cNvPr id="22" name="Group 21">
            <a:extLst>
              <a:ext uri="{FF2B5EF4-FFF2-40B4-BE49-F238E27FC236}">
                <a16:creationId xmlns:a16="http://schemas.microsoft.com/office/drawing/2014/main" id="{4E6DA34C-C2FB-ACE3-4FA0-A2880B74D47D}"/>
              </a:ext>
            </a:extLst>
          </p:cNvPr>
          <p:cNvGrpSpPr/>
          <p:nvPr/>
        </p:nvGrpSpPr>
        <p:grpSpPr>
          <a:xfrm rot="10800000">
            <a:off x="5972266" y="1981352"/>
            <a:ext cx="6219734" cy="3979962"/>
            <a:chOff x="0" y="2375970"/>
            <a:chExt cx="6219734" cy="3979962"/>
          </a:xfrm>
        </p:grpSpPr>
        <p:sp>
          <p:nvSpPr>
            <p:cNvPr id="18" name="Freeform 17">
              <a:extLst>
                <a:ext uri="{FF2B5EF4-FFF2-40B4-BE49-F238E27FC236}">
                  <a16:creationId xmlns:a16="http://schemas.microsoft.com/office/drawing/2014/main" id="{62FE33A3-7C26-F6B9-E2E3-A33D52A4E4B3}"/>
                </a:ext>
              </a:extLst>
            </p:cNvPr>
            <p:cNvSpPr/>
            <p:nvPr/>
          </p:nvSpPr>
          <p:spPr>
            <a:xfrm>
              <a:off x="0" y="2375970"/>
              <a:ext cx="2963492" cy="633590"/>
            </a:xfrm>
            <a:custGeom>
              <a:avLst/>
              <a:gdLst>
                <a:gd name="connsiteX0" fmla="*/ 0 w 2963492"/>
                <a:gd name="connsiteY0" fmla="*/ 0 h 633590"/>
                <a:gd name="connsiteX1" fmla="*/ 0 w 2963492"/>
                <a:gd name="connsiteY1" fmla="*/ 633590 h 633590"/>
                <a:gd name="connsiteX2" fmla="*/ 2963493 w 2963492"/>
                <a:gd name="connsiteY2" fmla="*/ 633590 h 633590"/>
                <a:gd name="connsiteX3" fmla="*/ 2346972 w 2963492"/>
                <a:gd name="connsiteY3" fmla="*/ 0 h 633590"/>
                <a:gd name="connsiteX4" fmla="*/ 0 w 2963492"/>
                <a:gd name="connsiteY4" fmla="*/ 0 h 63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492" h="633590">
                  <a:moveTo>
                    <a:pt x="0" y="0"/>
                  </a:moveTo>
                  <a:lnTo>
                    <a:pt x="0" y="633590"/>
                  </a:lnTo>
                  <a:lnTo>
                    <a:pt x="2963493" y="633590"/>
                  </a:lnTo>
                  <a:lnTo>
                    <a:pt x="2346972" y="0"/>
                  </a:lnTo>
                  <a:lnTo>
                    <a:pt x="0" y="0"/>
                  </a:lnTo>
                  <a:close/>
                </a:path>
              </a:pathLst>
            </a:custGeom>
            <a:solidFill>
              <a:srgbClr val="FFE50D"/>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0AB5686D-35CF-59A2-BCC7-B8CDC5D8A385}"/>
                </a:ext>
              </a:extLst>
            </p:cNvPr>
            <p:cNvSpPr/>
            <p:nvPr/>
          </p:nvSpPr>
          <p:spPr>
            <a:xfrm>
              <a:off x="0" y="5722342"/>
              <a:ext cx="6219734" cy="633590"/>
            </a:xfrm>
            <a:custGeom>
              <a:avLst/>
              <a:gdLst>
                <a:gd name="connsiteX0" fmla="*/ 0 w 6219734"/>
                <a:gd name="connsiteY0" fmla="*/ 0 h 633590"/>
                <a:gd name="connsiteX1" fmla="*/ 0 w 6219734"/>
                <a:gd name="connsiteY1" fmla="*/ 633590 h 633590"/>
                <a:gd name="connsiteX2" fmla="*/ 6219735 w 6219734"/>
                <a:gd name="connsiteY2" fmla="*/ 633590 h 633590"/>
                <a:gd name="connsiteX3" fmla="*/ 5603214 w 6219734"/>
                <a:gd name="connsiteY3" fmla="*/ 0 h 633590"/>
                <a:gd name="connsiteX4" fmla="*/ 0 w 6219734"/>
                <a:gd name="connsiteY4" fmla="*/ 0 h 63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734" h="633590">
                  <a:moveTo>
                    <a:pt x="0" y="0"/>
                  </a:moveTo>
                  <a:lnTo>
                    <a:pt x="0" y="633590"/>
                  </a:lnTo>
                  <a:lnTo>
                    <a:pt x="6219735" y="633590"/>
                  </a:lnTo>
                  <a:lnTo>
                    <a:pt x="5603214" y="0"/>
                  </a:lnTo>
                  <a:lnTo>
                    <a:pt x="0" y="0"/>
                  </a:lnTo>
                  <a:close/>
                </a:path>
              </a:pathLst>
            </a:custGeom>
            <a:solidFill>
              <a:srgbClr val="007EC5"/>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837EE5F-DD2F-E6C9-5354-49189B0A52AF}"/>
                </a:ext>
              </a:extLst>
            </p:cNvPr>
            <p:cNvSpPr/>
            <p:nvPr/>
          </p:nvSpPr>
          <p:spPr>
            <a:xfrm>
              <a:off x="0" y="3491435"/>
              <a:ext cx="4048910" cy="633577"/>
            </a:xfrm>
            <a:custGeom>
              <a:avLst/>
              <a:gdLst>
                <a:gd name="connsiteX0" fmla="*/ 0 w 4048910"/>
                <a:gd name="connsiteY0" fmla="*/ 0 h 633577"/>
                <a:gd name="connsiteX1" fmla="*/ 0 w 4048910"/>
                <a:gd name="connsiteY1" fmla="*/ 633578 h 633577"/>
                <a:gd name="connsiteX2" fmla="*/ 4048911 w 4048910"/>
                <a:gd name="connsiteY2" fmla="*/ 633578 h 633577"/>
                <a:gd name="connsiteX3" fmla="*/ 3432403 w 4048910"/>
                <a:gd name="connsiteY3" fmla="*/ 0 h 633577"/>
                <a:gd name="connsiteX4" fmla="*/ 0 w 4048910"/>
                <a:gd name="connsiteY4" fmla="*/ 0 h 63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910" h="633577">
                  <a:moveTo>
                    <a:pt x="0" y="0"/>
                  </a:moveTo>
                  <a:lnTo>
                    <a:pt x="0" y="633578"/>
                  </a:lnTo>
                  <a:lnTo>
                    <a:pt x="4048911" y="633578"/>
                  </a:lnTo>
                  <a:lnTo>
                    <a:pt x="3432403" y="0"/>
                  </a:lnTo>
                  <a:lnTo>
                    <a:pt x="0" y="0"/>
                  </a:lnTo>
                  <a:close/>
                </a:path>
              </a:pathLst>
            </a:custGeom>
            <a:solidFill>
              <a:srgbClr val="253883"/>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20A23837-9FB9-B795-5035-BA694D10A30C}"/>
                </a:ext>
              </a:extLst>
            </p:cNvPr>
            <p:cNvSpPr/>
            <p:nvPr/>
          </p:nvSpPr>
          <p:spPr>
            <a:xfrm>
              <a:off x="0" y="4606889"/>
              <a:ext cx="5134329" cy="633590"/>
            </a:xfrm>
            <a:custGeom>
              <a:avLst/>
              <a:gdLst>
                <a:gd name="connsiteX0" fmla="*/ 0 w 5134329"/>
                <a:gd name="connsiteY0" fmla="*/ 0 h 633590"/>
                <a:gd name="connsiteX1" fmla="*/ 0 w 5134329"/>
                <a:gd name="connsiteY1" fmla="*/ 633590 h 633590"/>
                <a:gd name="connsiteX2" fmla="*/ 5134329 w 5134329"/>
                <a:gd name="connsiteY2" fmla="*/ 633590 h 633590"/>
                <a:gd name="connsiteX3" fmla="*/ 4517808 w 5134329"/>
                <a:gd name="connsiteY3" fmla="*/ 0 h 633590"/>
                <a:gd name="connsiteX4" fmla="*/ 0 w 5134329"/>
                <a:gd name="connsiteY4" fmla="*/ 0 h 63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329" h="633590">
                  <a:moveTo>
                    <a:pt x="0" y="0"/>
                  </a:moveTo>
                  <a:lnTo>
                    <a:pt x="0" y="633590"/>
                  </a:lnTo>
                  <a:lnTo>
                    <a:pt x="5134329" y="633590"/>
                  </a:lnTo>
                  <a:lnTo>
                    <a:pt x="4517808" y="0"/>
                  </a:lnTo>
                  <a:lnTo>
                    <a:pt x="0" y="0"/>
                  </a:lnTo>
                  <a:close/>
                </a:path>
              </a:pathLst>
            </a:custGeom>
            <a:solidFill>
              <a:srgbClr val="E63312"/>
            </a:solidFill>
            <a:ln w="0" cap="flat">
              <a:noFill/>
              <a:prstDash val="solid"/>
              <a:miter/>
            </a:ln>
          </p:spPr>
          <p:txBody>
            <a:bodyPr rtlCol="0" anchor="ctr"/>
            <a:lstStyle/>
            <a:p>
              <a:endParaRPr lang="en-GB"/>
            </a:p>
          </p:txBody>
        </p:sp>
      </p:gr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1"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p:spPr>
        <p:txBody>
          <a:bodyPr/>
          <a:lstStyle>
            <a:lvl1pPr marL="10800" indent="0">
              <a:buFont typeface="Arial" panose="020B0604020202020204" pitchFamily="34" charset="0"/>
              <a:buNone/>
              <a:defRPr lang="en-US" sz="4050" b="1" i="0" kern="1200" spc="-53" smtClean="0">
                <a:solidFill>
                  <a:schemeClr val="bg1"/>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bg1"/>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Rectangle 1">
            <a:extLst>
              <a:ext uri="{FF2B5EF4-FFF2-40B4-BE49-F238E27FC236}">
                <a16:creationId xmlns:a16="http://schemas.microsoft.com/office/drawing/2014/main" id="{4BA03B52-4258-B971-D25B-76356AFC19F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D6727F-6241-E57D-B42E-DB5DD9082D61}"/>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408955-43FE-43E2-EE9F-178F93C597BC}"/>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544FFD-5EA3-7FB4-C947-CD0BC4B1C6F3}"/>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E819CA-A3AF-180B-A4A9-8879BD5A4284}"/>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6AA189-536D-4374-F36F-FEE2FD8573E4}"/>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04DBB2-0722-3236-12B0-0CD0767AC5CB}"/>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B97C56D-8ADA-278A-68C9-4A37F38F1F07}"/>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D5F7B4-C95A-AAF3-C656-4EC4DD0A0E00}"/>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D882803-B7C3-1AF6-BC27-CCA47B2D127B}"/>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EA1A9CC-9C37-E8CD-42B0-F1451434546F}"/>
              </a:ext>
            </a:extLst>
          </p:cNvPr>
          <p:cNvGrpSpPr/>
          <p:nvPr userDrawn="1"/>
        </p:nvGrpSpPr>
        <p:grpSpPr>
          <a:xfrm rot="10800000">
            <a:off x="5972266" y="1981352"/>
            <a:ext cx="6219734" cy="3979962"/>
            <a:chOff x="0" y="2375970"/>
            <a:chExt cx="6219734" cy="3979962"/>
          </a:xfrm>
        </p:grpSpPr>
        <p:sp>
          <p:nvSpPr>
            <p:cNvPr id="24" name="Freeform 17">
              <a:extLst>
                <a:ext uri="{FF2B5EF4-FFF2-40B4-BE49-F238E27FC236}">
                  <a16:creationId xmlns:a16="http://schemas.microsoft.com/office/drawing/2014/main" id="{0B928186-F431-D014-7177-DF24030812C5}"/>
                </a:ext>
              </a:extLst>
            </p:cNvPr>
            <p:cNvSpPr/>
            <p:nvPr/>
          </p:nvSpPr>
          <p:spPr>
            <a:xfrm>
              <a:off x="0" y="2375970"/>
              <a:ext cx="2963492" cy="633590"/>
            </a:xfrm>
            <a:custGeom>
              <a:avLst/>
              <a:gdLst>
                <a:gd name="connsiteX0" fmla="*/ 0 w 2963492"/>
                <a:gd name="connsiteY0" fmla="*/ 0 h 633590"/>
                <a:gd name="connsiteX1" fmla="*/ 0 w 2963492"/>
                <a:gd name="connsiteY1" fmla="*/ 633590 h 633590"/>
                <a:gd name="connsiteX2" fmla="*/ 2963493 w 2963492"/>
                <a:gd name="connsiteY2" fmla="*/ 633590 h 633590"/>
                <a:gd name="connsiteX3" fmla="*/ 2346972 w 2963492"/>
                <a:gd name="connsiteY3" fmla="*/ 0 h 633590"/>
                <a:gd name="connsiteX4" fmla="*/ 0 w 2963492"/>
                <a:gd name="connsiteY4" fmla="*/ 0 h 63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492" h="633590">
                  <a:moveTo>
                    <a:pt x="0" y="0"/>
                  </a:moveTo>
                  <a:lnTo>
                    <a:pt x="0" y="633590"/>
                  </a:lnTo>
                  <a:lnTo>
                    <a:pt x="2963493" y="633590"/>
                  </a:lnTo>
                  <a:lnTo>
                    <a:pt x="2346972" y="0"/>
                  </a:lnTo>
                  <a:lnTo>
                    <a:pt x="0" y="0"/>
                  </a:lnTo>
                  <a:close/>
                </a:path>
              </a:pathLst>
            </a:custGeom>
            <a:solidFill>
              <a:srgbClr val="FFE50D"/>
            </a:solidFill>
            <a:ln w="0" cap="flat">
              <a:noFill/>
              <a:prstDash val="solid"/>
              <a:miter/>
            </a:ln>
          </p:spPr>
          <p:txBody>
            <a:bodyPr rtlCol="0" anchor="ctr"/>
            <a:lstStyle/>
            <a:p>
              <a:endParaRPr lang="en-GB"/>
            </a:p>
          </p:txBody>
        </p:sp>
        <p:sp>
          <p:nvSpPr>
            <p:cNvPr id="25" name="Freeform 18">
              <a:extLst>
                <a:ext uri="{FF2B5EF4-FFF2-40B4-BE49-F238E27FC236}">
                  <a16:creationId xmlns:a16="http://schemas.microsoft.com/office/drawing/2014/main" id="{E69385F0-1741-AEC9-60E7-D7AB025A3BAF}"/>
                </a:ext>
              </a:extLst>
            </p:cNvPr>
            <p:cNvSpPr/>
            <p:nvPr/>
          </p:nvSpPr>
          <p:spPr>
            <a:xfrm>
              <a:off x="0" y="5722342"/>
              <a:ext cx="6219734" cy="633590"/>
            </a:xfrm>
            <a:custGeom>
              <a:avLst/>
              <a:gdLst>
                <a:gd name="connsiteX0" fmla="*/ 0 w 6219734"/>
                <a:gd name="connsiteY0" fmla="*/ 0 h 633590"/>
                <a:gd name="connsiteX1" fmla="*/ 0 w 6219734"/>
                <a:gd name="connsiteY1" fmla="*/ 633590 h 633590"/>
                <a:gd name="connsiteX2" fmla="*/ 6219735 w 6219734"/>
                <a:gd name="connsiteY2" fmla="*/ 633590 h 633590"/>
                <a:gd name="connsiteX3" fmla="*/ 5603214 w 6219734"/>
                <a:gd name="connsiteY3" fmla="*/ 0 h 633590"/>
                <a:gd name="connsiteX4" fmla="*/ 0 w 6219734"/>
                <a:gd name="connsiteY4" fmla="*/ 0 h 63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734" h="633590">
                  <a:moveTo>
                    <a:pt x="0" y="0"/>
                  </a:moveTo>
                  <a:lnTo>
                    <a:pt x="0" y="633590"/>
                  </a:lnTo>
                  <a:lnTo>
                    <a:pt x="6219735" y="633590"/>
                  </a:lnTo>
                  <a:lnTo>
                    <a:pt x="5603214" y="0"/>
                  </a:lnTo>
                  <a:lnTo>
                    <a:pt x="0" y="0"/>
                  </a:lnTo>
                  <a:close/>
                </a:path>
              </a:pathLst>
            </a:custGeom>
            <a:solidFill>
              <a:srgbClr val="007EC5"/>
            </a:solidFill>
            <a:ln w="0" cap="flat">
              <a:noFill/>
              <a:prstDash val="solid"/>
              <a:miter/>
            </a:ln>
          </p:spPr>
          <p:txBody>
            <a:bodyPr rtlCol="0" anchor="ctr"/>
            <a:lstStyle/>
            <a:p>
              <a:endParaRPr lang="en-GB"/>
            </a:p>
          </p:txBody>
        </p:sp>
        <p:sp>
          <p:nvSpPr>
            <p:cNvPr id="26" name="Freeform 19">
              <a:extLst>
                <a:ext uri="{FF2B5EF4-FFF2-40B4-BE49-F238E27FC236}">
                  <a16:creationId xmlns:a16="http://schemas.microsoft.com/office/drawing/2014/main" id="{4ED03F43-B5D1-89D8-ECA0-B78D31FD7617}"/>
                </a:ext>
              </a:extLst>
            </p:cNvPr>
            <p:cNvSpPr/>
            <p:nvPr/>
          </p:nvSpPr>
          <p:spPr>
            <a:xfrm>
              <a:off x="0" y="3491435"/>
              <a:ext cx="4048910" cy="633577"/>
            </a:xfrm>
            <a:custGeom>
              <a:avLst/>
              <a:gdLst>
                <a:gd name="connsiteX0" fmla="*/ 0 w 4048910"/>
                <a:gd name="connsiteY0" fmla="*/ 0 h 633577"/>
                <a:gd name="connsiteX1" fmla="*/ 0 w 4048910"/>
                <a:gd name="connsiteY1" fmla="*/ 633578 h 633577"/>
                <a:gd name="connsiteX2" fmla="*/ 4048911 w 4048910"/>
                <a:gd name="connsiteY2" fmla="*/ 633578 h 633577"/>
                <a:gd name="connsiteX3" fmla="*/ 3432403 w 4048910"/>
                <a:gd name="connsiteY3" fmla="*/ 0 h 633577"/>
                <a:gd name="connsiteX4" fmla="*/ 0 w 4048910"/>
                <a:gd name="connsiteY4" fmla="*/ 0 h 63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910" h="633577">
                  <a:moveTo>
                    <a:pt x="0" y="0"/>
                  </a:moveTo>
                  <a:lnTo>
                    <a:pt x="0" y="633578"/>
                  </a:lnTo>
                  <a:lnTo>
                    <a:pt x="4048911" y="633578"/>
                  </a:lnTo>
                  <a:lnTo>
                    <a:pt x="3432403" y="0"/>
                  </a:lnTo>
                  <a:lnTo>
                    <a:pt x="0" y="0"/>
                  </a:lnTo>
                  <a:close/>
                </a:path>
              </a:pathLst>
            </a:custGeom>
            <a:solidFill>
              <a:srgbClr val="253883"/>
            </a:solidFill>
            <a:ln w="0" cap="flat">
              <a:noFill/>
              <a:prstDash val="solid"/>
              <a:miter/>
            </a:ln>
          </p:spPr>
          <p:txBody>
            <a:bodyPr rtlCol="0" anchor="ctr"/>
            <a:lstStyle/>
            <a:p>
              <a:endParaRPr lang="en-GB"/>
            </a:p>
          </p:txBody>
        </p:sp>
        <p:sp>
          <p:nvSpPr>
            <p:cNvPr id="27" name="Freeform 20">
              <a:extLst>
                <a:ext uri="{FF2B5EF4-FFF2-40B4-BE49-F238E27FC236}">
                  <a16:creationId xmlns:a16="http://schemas.microsoft.com/office/drawing/2014/main" id="{2CF12638-90A0-535D-5966-982319B5F922}"/>
                </a:ext>
              </a:extLst>
            </p:cNvPr>
            <p:cNvSpPr/>
            <p:nvPr/>
          </p:nvSpPr>
          <p:spPr>
            <a:xfrm>
              <a:off x="0" y="4606889"/>
              <a:ext cx="5134329" cy="633590"/>
            </a:xfrm>
            <a:custGeom>
              <a:avLst/>
              <a:gdLst>
                <a:gd name="connsiteX0" fmla="*/ 0 w 5134329"/>
                <a:gd name="connsiteY0" fmla="*/ 0 h 633590"/>
                <a:gd name="connsiteX1" fmla="*/ 0 w 5134329"/>
                <a:gd name="connsiteY1" fmla="*/ 633590 h 633590"/>
                <a:gd name="connsiteX2" fmla="*/ 5134329 w 5134329"/>
                <a:gd name="connsiteY2" fmla="*/ 633590 h 633590"/>
                <a:gd name="connsiteX3" fmla="*/ 4517808 w 5134329"/>
                <a:gd name="connsiteY3" fmla="*/ 0 h 633590"/>
                <a:gd name="connsiteX4" fmla="*/ 0 w 5134329"/>
                <a:gd name="connsiteY4" fmla="*/ 0 h 63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329" h="633590">
                  <a:moveTo>
                    <a:pt x="0" y="0"/>
                  </a:moveTo>
                  <a:lnTo>
                    <a:pt x="0" y="633590"/>
                  </a:lnTo>
                  <a:lnTo>
                    <a:pt x="5134329" y="633590"/>
                  </a:lnTo>
                  <a:lnTo>
                    <a:pt x="4517808" y="0"/>
                  </a:lnTo>
                  <a:lnTo>
                    <a:pt x="0" y="0"/>
                  </a:lnTo>
                  <a:close/>
                </a:path>
              </a:pathLst>
            </a:custGeom>
            <a:solidFill>
              <a:srgbClr val="E63312"/>
            </a:solidFill>
            <a:ln w="0" cap="flat">
              <a:noFill/>
              <a:prstDash val="solid"/>
              <a:miter/>
            </a:ln>
          </p:spPr>
          <p:txBody>
            <a:bodyPr rtlCol="0" anchor="ctr"/>
            <a:lstStyle/>
            <a:p>
              <a:endParaRPr lang="en-GB"/>
            </a:p>
          </p:txBody>
        </p:sp>
      </p:grpSp>
      <p:sp>
        <p:nvSpPr>
          <p:cNvPr id="28" name="Rectangle 27">
            <a:extLst>
              <a:ext uri="{FF2B5EF4-FFF2-40B4-BE49-F238E27FC236}">
                <a16:creationId xmlns:a16="http://schemas.microsoft.com/office/drawing/2014/main" id="{DC2942B9-7578-6838-64C8-A100B72A0B8C}"/>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0A39BC5-7295-DCBC-D0BE-4AB44C06898B}"/>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C216F5D-23F1-C378-924F-486F07084920}"/>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FC6EBAD-7EDB-77C6-423C-7AD0F75B727E}"/>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A3434AA3-BE91-61A5-D9B6-06C6B353A3F4}"/>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E08E5AA-069A-84B1-924F-1A94DA0B207E}"/>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7955ED8-6713-A2B6-322D-CE2003C0B417}"/>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326A5D3-2A34-D0E3-9A1C-9290AF918AE0}"/>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B6DA387-DABE-9D42-5F9F-5B808A82DF18}"/>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780A449-7990-FE24-74FE-A12AB0CE48E7}"/>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black background with white text&#10;&#10;Description automatically generated">
            <a:extLst>
              <a:ext uri="{FF2B5EF4-FFF2-40B4-BE49-F238E27FC236}">
                <a16:creationId xmlns:a16="http://schemas.microsoft.com/office/drawing/2014/main" id="{7331DCFD-D763-1530-BC4F-60D936AEF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2323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resentation by white">
    <p:spTree>
      <p:nvGrpSpPr>
        <p:cNvPr id="1" name=""/>
        <p:cNvGrpSpPr/>
        <p:nvPr/>
      </p:nvGrpSpPr>
      <p:grpSpPr>
        <a:xfrm>
          <a:off x="0" y="0"/>
          <a:ext cx="0" cy="0"/>
          <a:chOff x="0" y="0"/>
          <a:chExt cx="0" cy="0"/>
        </a:xfrm>
      </p:grpSpPr>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 name="Rectangle 1">
            <a:extLst>
              <a:ext uri="{FF2B5EF4-FFF2-40B4-BE49-F238E27FC236}">
                <a16:creationId xmlns:a16="http://schemas.microsoft.com/office/drawing/2014/main" id="{CE268E5F-B590-319C-B2F7-010FB10FDA56}"/>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D56104B-B7D5-0DDD-1E6A-2E2FB662DB6E}"/>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876DB5-357F-D67D-7500-D8337377E1A3}"/>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4960BB1-2606-6545-B8CA-D1531C3225B6}"/>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F752BD4-2427-FC15-FDD7-EBE0EBF2273A}"/>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7972398-FBAF-A12D-F7CA-120DE696A710}"/>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EA7C65-FE73-4917-9F5B-85B949E967C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43FBB93-5244-50B4-2CA2-A14450C8307B}"/>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A143228-EA40-6570-B800-62D750D17FE3}"/>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D959A70-46A8-45AD-EE41-1AE894E8BDC6}"/>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3C0D403-6393-D392-5CD2-10937C6C8A90}"/>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4FB2A96-A839-72C1-D59A-F4FCD9CEB6D7}"/>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405BE5F-5F6C-6482-3A9B-4204C6D50716}"/>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5F35D3B-343C-55DD-D862-AAF401215E63}"/>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8C8DDA3-5202-20F0-D04A-D2FCC6003677}"/>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EE80DF2-4756-CDAD-A3CE-F56BBF797CED}"/>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5DA499A-8188-8A6A-3D16-DE8816DEDB85}"/>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298DC4A-D314-DC4C-D49D-73ED431B6577}"/>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6D40467-A071-B68D-E801-155FDB310F07}"/>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6D58F69-6E04-0478-4E07-6A532BC79DB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purple text on a black background&#10;&#10;Description automatically generated">
            <a:extLst>
              <a:ext uri="{FF2B5EF4-FFF2-40B4-BE49-F238E27FC236}">
                <a16:creationId xmlns:a16="http://schemas.microsoft.com/office/drawing/2014/main" id="{D8AD1DBD-B59C-BA0D-6735-17DE05E95B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6051" y="5109118"/>
            <a:ext cx="3375009" cy="1492618"/>
          </a:xfrm>
          <a:prstGeom prst="rect">
            <a:avLst/>
          </a:prstGeom>
        </p:spPr>
      </p:pic>
    </p:spTree>
    <p:extLst>
      <p:ext uri="{BB962C8B-B14F-4D97-AF65-F5344CB8AC3E}">
        <p14:creationId xmlns:p14="http://schemas.microsoft.com/office/powerpoint/2010/main" val="4758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resentation by purple">
    <p:bg>
      <p:bgPr>
        <a:solidFill>
          <a:schemeClr val="tx2"/>
        </a:solidFill>
        <a:effectLst/>
      </p:bgPr>
    </p:bg>
    <p:spTree>
      <p:nvGrpSpPr>
        <p:cNvPr id="1" name=""/>
        <p:cNvGrpSpPr/>
        <p:nvPr/>
      </p:nvGrpSpPr>
      <p:grpSpPr>
        <a:xfrm>
          <a:off x="0" y="0"/>
          <a:ext cx="0" cy="0"/>
          <a:chOff x="0" y="0"/>
          <a:chExt cx="0" cy="0"/>
        </a:xfrm>
      </p:grpSpPr>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 name="Rectangle 1">
            <a:extLst>
              <a:ext uri="{FF2B5EF4-FFF2-40B4-BE49-F238E27FC236}">
                <a16:creationId xmlns:a16="http://schemas.microsoft.com/office/drawing/2014/main" id="{7A3F5DC3-71C8-4E0F-7C04-2FECB171D870}"/>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F255C29-FD87-240E-6560-473971D2D654}"/>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727E04E-A31D-85DB-C646-954595A605AB}"/>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7F2B2A4-EE44-4F96-F00D-7CF01F6A0149}"/>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B421EE2-01D6-534F-0BA0-0FDA28A044D6}"/>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6DE1D4-C290-CD95-2C87-3D1A26DF5712}"/>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202D05E-33F5-9599-D5A5-CA152A1AD4DC}"/>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37D653C-A7D1-D040-2538-1C9E03998C5C}"/>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A282694-9862-9DED-1832-DFAA7881B8DC}"/>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82E31D3-9702-1E85-59FC-91FFD5EE1A9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D3A4EAD-5654-F305-4E59-E23501830501}"/>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851E995-5624-3824-8EC4-89EDA18FBED4}"/>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395A3C4-0CDD-E44F-04CF-6B5384C0C68B}"/>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CA128D5-D986-DA19-9C3C-D112C44D76BD}"/>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C954FE1-286D-E773-4AD0-5CBD14C5E167}"/>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EBE3BB1-74CD-BFBE-5EE9-203E9BE2FD91}"/>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0BD46C7-3407-302A-0B91-03D42DC30A33}"/>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3D23441-D72D-0490-61E8-6220F9926DBE}"/>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34D40A2-EC49-8F52-9621-09E1C3A5CEBF}"/>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8E98333-C153-DF46-8694-D1141A16883B}"/>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black background with white text&#10;&#10;Description automatically generated">
            <a:extLst>
              <a:ext uri="{FF2B5EF4-FFF2-40B4-BE49-F238E27FC236}">
                <a16:creationId xmlns:a16="http://schemas.microsoft.com/office/drawing/2014/main" id="{B8E1AA21-38CD-F733-C287-B40452CEC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528" y="5049425"/>
            <a:ext cx="3819698" cy="1736227"/>
          </a:xfrm>
          <a:prstGeom prst="rect">
            <a:avLst/>
          </a:prstGeom>
        </p:spPr>
      </p:pic>
    </p:spTree>
    <p:extLst>
      <p:ext uri="{BB962C8B-B14F-4D97-AF65-F5344CB8AC3E}">
        <p14:creationId xmlns:p14="http://schemas.microsoft.com/office/powerpoint/2010/main" val="173483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dirty="0"/>
              <a:t>Click to insert image</a:t>
            </a:r>
          </a:p>
          <a:p>
            <a:r>
              <a:rPr lang="en-GB" dirty="0"/>
              <a:t>The optimum image size is 1280 x 720 pixels at 96 dpi</a:t>
            </a:r>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 name="Rectangle 1">
            <a:extLst>
              <a:ext uri="{FF2B5EF4-FFF2-40B4-BE49-F238E27FC236}">
                <a16:creationId xmlns:a16="http://schemas.microsoft.com/office/drawing/2014/main" id="{8DCDDB7B-7C2A-C9CF-100D-0890AF6D69FA}"/>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F56744D-EC81-7219-4425-EE864EC5BB14}"/>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CAA52F8-F1E9-5D10-295B-561F461D8720}"/>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C6F3F00-394E-9E65-E727-11BF8DFFD65E}"/>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EA7794-291E-6DF6-C5FC-EE8098E162FF}"/>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44F130-4DD1-77A5-2075-C386636E7D21}"/>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5240295-5AD9-A582-1B9B-6E6909698FC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4BAAD04-1FCE-E355-A2D9-89AAB07F2763}"/>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8F07615-EC56-E7C1-503D-275C470C1D34}"/>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A201649-58D5-15CD-A202-D5524AA82C4F}"/>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5B01723-3774-1BD3-CB4A-0F668F02BE41}"/>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57619DB-CDE9-813B-BB26-197046218A5F}"/>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26FF1BB-34D8-3557-EA19-A639EC08DA1C}"/>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4D63248-9087-A646-3999-9329A9B62A28}"/>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E9258C6-62BF-8CFF-D700-88E2FB58E139}"/>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594C3BE-A615-DD3D-AE81-B273BE8507F2}"/>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C34CF3A-EA44-9FEC-835C-EC2BE1786B4B}"/>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739E38B-9C88-61B7-0AC2-AADBFA52B9C0}"/>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0224742-F047-9E9D-14E2-32A4EAAD1307}"/>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FCED5D2-B745-FA19-78D2-9F451CA4D1C6}"/>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background with white text&#10;&#10;Description automatically generated">
            <a:extLst>
              <a:ext uri="{FF2B5EF4-FFF2-40B4-BE49-F238E27FC236}">
                <a16:creationId xmlns:a16="http://schemas.microsoft.com/office/drawing/2014/main" id="{4751D99E-B8CD-B5F3-6B75-25A7D66BA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528" y="5049425"/>
            <a:ext cx="3819698" cy="1736227"/>
          </a:xfrm>
          <a:prstGeom prst="rect">
            <a:avLst/>
          </a:prstGeom>
        </p:spPr>
      </p:pic>
    </p:spTree>
    <p:extLst>
      <p:ext uri="{BB962C8B-B14F-4D97-AF65-F5344CB8AC3E}">
        <p14:creationId xmlns:p14="http://schemas.microsoft.com/office/powerpoint/2010/main" val="68251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5" name="Rectangle 4">
            <a:extLst>
              <a:ext uri="{FF2B5EF4-FFF2-40B4-BE49-F238E27FC236}">
                <a16:creationId xmlns:a16="http://schemas.microsoft.com/office/drawing/2014/main" id="{C2BBDB81-6DFB-3C5D-89F5-7FEF31022311}"/>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14ED3E-20D3-EEF2-3159-D875007A0876}"/>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EC78E4A-A180-444B-1628-60820BEF2BB8}"/>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67D55D5-D790-189C-0B2C-FEE3071BA33B}"/>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5D630AA-2DB1-B6D8-72BD-B06FA0D75038}"/>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707A0C8-1E30-DCF4-3938-F633139F3381}"/>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FAEE95A-2A1E-FCA9-587F-B55C90F95279}"/>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4D2E3C5-D8EA-F532-9085-AD889EB88A35}"/>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10CCC70-9F74-C059-43A5-963F1AA29265}"/>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672AC09-A7ED-B1A4-BEBB-90F538C77A55}"/>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A8EF9F3-FD88-D9EF-FE15-4B42DD5C126D}"/>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9090E66-3F48-257A-EAC9-09297FFE9791}"/>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57FA8DF-0B63-0B10-E46C-0B3ED4CBF68A}"/>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71FF06D-AAB0-9F67-0406-F7E687D3B0A0}"/>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2CAC4F6-DF1F-E3A4-7E1C-BE3FE609EACF}"/>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5302976-CDE3-94C9-D6FF-802BA7241266}"/>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6974C3C-7526-84E0-C208-7DEF6D4A46C7}"/>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7586AF-77FA-9932-DF4E-A6E11EAB2797}"/>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E6F5D97-AFF7-A74C-9D84-4111DD26A5C7}"/>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01AE5B4-0E92-CB35-98A5-7A37FA84A81A}"/>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ack background with white text&#10;&#10;Description automatically generated">
            <a:extLst>
              <a:ext uri="{FF2B5EF4-FFF2-40B4-BE49-F238E27FC236}">
                <a16:creationId xmlns:a16="http://schemas.microsoft.com/office/drawing/2014/main" id="{76617E19-DBBC-B509-B1A3-34D06F3AD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2562" y="165303"/>
            <a:ext cx="2080632" cy="945742"/>
          </a:xfrm>
          <a:prstGeom prst="rect">
            <a:avLst/>
          </a:prstGeom>
        </p:spPr>
      </p:pic>
    </p:spTree>
    <p:extLst>
      <p:ext uri="{BB962C8B-B14F-4D97-AF65-F5344CB8AC3E}">
        <p14:creationId xmlns:p14="http://schemas.microsoft.com/office/powerpoint/2010/main" val="8236092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Holder 2">
            <a:extLst>
              <a:ext uri="{FF2B5EF4-FFF2-40B4-BE49-F238E27FC236}">
                <a16:creationId xmlns:a16="http://schemas.microsoft.com/office/drawing/2014/main" id="{4D44D9BB-CA16-684F-99FA-C3CDDAAB6EEA}"/>
              </a:ext>
            </a:extLst>
          </p:cNvPr>
          <p:cNvSpPr txBox="1">
            <a:spLocks/>
          </p:cNvSpPr>
          <p:nvPr/>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9" name="Holder 3">
            <a:extLst>
              <a:ext uri="{FF2B5EF4-FFF2-40B4-BE49-F238E27FC236}">
                <a16:creationId xmlns:a16="http://schemas.microsoft.com/office/drawing/2014/main" id="{A1047EC1-FDCA-904E-B3BA-BE4F586077C0}"/>
              </a:ext>
            </a:extLst>
          </p:cNvPr>
          <p:cNvSpPr txBox="1">
            <a:spLocks/>
          </p:cNvSpPr>
          <p:nvPr/>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
        <p:nvSpPr>
          <p:cNvPr id="3" name="Rectangle 2">
            <a:extLst>
              <a:ext uri="{FF2B5EF4-FFF2-40B4-BE49-F238E27FC236}">
                <a16:creationId xmlns:a16="http://schemas.microsoft.com/office/drawing/2014/main" id="{629C5EF0-C536-D7AA-2C36-7879618C08E3}"/>
              </a:ext>
            </a:extLst>
          </p:cNvPr>
          <p:cNvSpPr/>
          <p:nvPr/>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91DBC9C-7A22-19AC-1674-81733F748A8C}"/>
              </a:ext>
            </a:extLst>
          </p:cNvPr>
          <p:cNvSpPr/>
          <p:nvPr/>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72A3F73-EE64-BE07-4865-B0971ACC2228}"/>
              </a:ext>
            </a:extLst>
          </p:cNvPr>
          <p:cNvSpPr/>
          <p:nvPr/>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0AB1F3-6610-B976-4E45-94EC5CEB3022}"/>
              </a:ext>
            </a:extLst>
          </p:cNvPr>
          <p:cNvSpPr/>
          <p:nvPr/>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318040C-32D6-33D9-DF7C-EB036ED878F9}"/>
              </a:ext>
            </a:extLst>
          </p:cNvPr>
          <p:cNvSpPr/>
          <p:nvPr/>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B98F13-B9B4-B6EC-596B-AA6AE20A040D}"/>
              </a:ext>
            </a:extLst>
          </p:cNvPr>
          <p:cNvSpPr/>
          <p:nvPr/>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8099630-55F1-692B-0C3B-1787BBFBFB10}"/>
              </a:ext>
            </a:extLst>
          </p:cNvPr>
          <p:cNvSpPr/>
          <p:nvPr/>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54A6798-0913-0147-9800-E1EF7572602C}"/>
              </a:ext>
            </a:extLst>
          </p:cNvPr>
          <p:cNvSpPr/>
          <p:nvPr/>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D41BD7B-1834-738C-4B90-84D6DB172CE7}"/>
              </a:ext>
            </a:extLst>
          </p:cNvPr>
          <p:cNvSpPr/>
          <p:nvPr/>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F447D37-AD3D-4949-ECE6-EE607547B0EA}"/>
              </a:ext>
            </a:extLst>
          </p:cNvPr>
          <p:cNvSpPr/>
          <p:nvPr/>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older 2">
            <a:extLst>
              <a:ext uri="{FF2B5EF4-FFF2-40B4-BE49-F238E27FC236}">
                <a16:creationId xmlns:a16="http://schemas.microsoft.com/office/drawing/2014/main" id="{2AD2E07B-6B49-FC3C-007C-379CC316AF3C}"/>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19" name="Holder 3">
            <a:extLst>
              <a:ext uri="{FF2B5EF4-FFF2-40B4-BE49-F238E27FC236}">
                <a16:creationId xmlns:a16="http://schemas.microsoft.com/office/drawing/2014/main" id="{36925F03-F677-E904-4C82-701FABE2AA14}"/>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
        <p:nvSpPr>
          <p:cNvPr id="20" name="Rectangle 19">
            <a:extLst>
              <a:ext uri="{FF2B5EF4-FFF2-40B4-BE49-F238E27FC236}">
                <a16:creationId xmlns:a16="http://schemas.microsoft.com/office/drawing/2014/main" id="{C03A3099-D2C4-4304-9B30-8CE4C343A6D0}"/>
              </a:ext>
            </a:extLst>
          </p:cNvPr>
          <p:cNvSpPr/>
          <p:nvPr userDrawn="1"/>
        </p:nvSpPr>
        <p:spPr>
          <a:xfrm>
            <a:off x="12251342" y="0"/>
            <a:ext cx="534300" cy="534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26DD578-3CF9-B2AC-D9C3-D04D4BB068DF}"/>
              </a:ext>
            </a:extLst>
          </p:cNvPr>
          <p:cNvSpPr/>
          <p:nvPr userDrawn="1"/>
        </p:nvSpPr>
        <p:spPr>
          <a:xfrm>
            <a:off x="12251342" y="537996"/>
            <a:ext cx="534300" cy="534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01FD97C-D79C-D608-37F0-693FECA705A0}"/>
              </a:ext>
            </a:extLst>
          </p:cNvPr>
          <p:cNvSpPr/>
          <p:nvPr userDrawn="1"/>
        </p:nvSpPr>
        <p:spPr>
          <a:xfrm>
            <a:off x="12251342" y="1075992"/>
            <a:ext cx="534300" cy="534300"/>
          </a:xfrm>
          <a:prstGeom prst="rect">
            <a:avLst/>
          </a:prstGeom>
          <a:solidFill>
            <a:srgbClr val="FF2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B032208-6C66-74D2-670E-735B47F0748A}"/>
              </a:ext>
            </a:extLst>
          </p:cNvPr>
          <p:cNvSpPr/>
          <p:nvPr userDrawn="1"/>
        </p:nvSpPr>
        <p:spPr>
          <a:xfrm>
            <a:off x="12251342" y="1613988"/>
            <a:ext cx="534300" cy="534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977970F-6DE1-75B8-B0FF-D35905E3E392}"/>
              </a:ext>
            </a:extLst>
          </p:cNvPr>
          <p:cNvSpPr/>
          <p:nvPr userDrawn="1"/>
        </p:nvSpPr>
        <p:spPr>
          <a:xfrm>
            <a:off x="12251342" y="2151984"/>
            <a:ext cx="534300" cy="5343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C3F04FF-D627-7629-25D9-806666380D4F}"/>
              </a:ext>
            </a:extLst>
          </p:cNvPr>
          <p:cNvSpPr/>
          <p:nvPr userDrawn="1"/>
        </p:nvSpPr>
        <p:spPr>
          <a:xfrm>
            <a:off x="12251342" y="2689980"/>
            <a:ext cx="534300" cy="534300"/>
          </a:xfrm>
          <a:prstGeom prst="rect">
            <a:avLst/>
          </a:prstGeom>
          <a:solidFill>
            <a:srgbClr val="FF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5C9CE22-AF7E-D1F2-5238-C5005C798A01}"/>
              </a:ext>
            </a:extLst>
          </p:cNvPr>
          <p:cNvSpPr/>
          <p:nvPr userDrawn="1"/>
        </p:nvSpPr>
        <p:spPr>
          <a:xfrm>
            <a:off x="12251342" y="3227976"/>
            <a:ext cx="534300" cy="534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575FC16-C273-8881-7F0A-69BA50B4CB63}"/>
              </a:ext>
            </a:extLst>
          </p:cNvPr>
          <p:cNvSpPr/>
          <p:nvPr userDrawn="1"/>
        </p:nvSpPr>
        <p:spPr>
          <a:xfrm>
            <a:off x="12251342" y="3765972"/>
            <a:ext cx="534300" cy="534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8AFAF86-6C39-F2D0-1C0F-2D54D2E999B0}"/>
              </a:ext>
            </a:extLst>
          </p:cNvPr>
          <p:cNvSpPr/>
          <p:nvPr userDrawn="1"/>
        </p:nvSpPr>
        <p:spPr>
          <a:xfrm>
            <a:off x="12251342" y="4303968"/>
            <a:ext cx="534300" cy="534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2D5BF1A-519D-DFDA-1A15-510208546461}"/>
              </a:ext>
            </a:extLst>
          </p:cNvPr>
          <p:cNvSpPr/>
          <p:nvPr userDrawn="1"/>
        </p:nvSpPr>
        <p:spPr>
          <a:xfrm>
            <a:off x="12251342" y="4841968"/>
            <a:ext cx="534300" cy="53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72781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 id="2147483787" r:id="rId51"/>
    <p:sldLayoutId id="2147483788" r:id="rId52"/>
    <p:sldLayoutId id="2147483789" r:id="rId53"/>
    <p:sldLayoutId id="2147483791" r:id="rId54"/>
    <p:sldLayoutId id="2147483792" r:id="rId55"/>
    <p:sldLayoutId id="2147483793" r:id="rId56"/>
    <p:sldLayoutId id="2147483794" r:id="rId57"/>
    <p:sldLayoutId id="2147483795" r:id="rId58"/>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pos="227" userDrawn="1">
          <p15:clr>
            <a:srgbClr val="F26B43"/>
          </p15:clr>
        </p15:guide>
        <p15:guide id="9" orient="horz" pos="4163" userDrawn="1">
          <p15:clr>
            <a:srgbClr val="F26B43"/>
          </p15:clr>
        </p15:guide>
        <p15:guide id="10" orient="horz" pos="227" userDrawn="1">
          <p15:clr>
            <a:srgbClr val="F26B43"/>
          </p15:clr>
        </p15:guide>
        <p15:guide id="11" pos="7452" userDrawn="1">
          <p15:clr>
            <a:srgbClr val="F26B43"/>
          </p15:clr>
        </p15:guide>
        <p15:guide id="1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4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EFC614-8ECA-E567-F93C-BF6766F56899}"/>
              </a:ext>
            </a:extLst>
          </p:cNvPr>
          <p:cNvSpPr>
            <a:spLocks noGrp="1"/>
          </p:cNvSpPr>
          <p:nvPr>
            <p:ph type="pic" sz="quarter" idx="11"/>
          </p:nvPr>
        </p:nvSpPr>
        <p:spPr/>
      </p:sp>
      <p:sp>
        <p:nvSpPr>
          <p:cNvPr id="3" name="Title 2">
            <a:extLst>
              <a:ext uri="{FF2B5EF4-FFF2-40B4-BE49-F238E27FC236}">
                <a16:creationId xmlns:a16="http://schemas.microsoft.com/office/drawing/2014/main" id="{B332AEF0-B228-4844-9AD2-9F66704D31C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988CECA-45E9-69AB-BB3C-6CE66F3110E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3B533666-5AD4-83A8-5A7F-AF1E0D329D7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8325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4FC3-A9FF-D7ED-C8C2-3D438AFF356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7530A48-C2C2-EC7C-47C7-07D8F26C9BEF}"/>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9371B649-85AE-A680-4866-AF76BE5D0AF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4318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3935A52-A7E6-C0DA-9DE7-DA5FD9463715}"/>
              </a:ext>
            </a:extLst>
          </p:cNvPr>
          <p:cNvSpPr>
            <a:spLocks noGrp="1"/>
          </p:cNvSpPr>
          <p:nvPr>
            <p:ph type="pic" sz="quarter" idx="11"/>
          </p:nvPr>
        </p:nvSpPr>
        <p:spPr/>
      </p:sp>
      <p:sp>
        <p:nvSpPr>
          <p:cNvPr id="3" name="Title 2">
            <a:extLst>
              <a:ext uri="{FF2B5EF4-FFF2-40B4-BE49-F238E27FC236}">
                <a16:creationId xmlns:a16="http://schemas.microsoft.com/office/drawing/2014/main" id="{DF7CB246-98DE-41FC-8DFA-97ECB8C7889D}"/>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A6B34C7E-325E-4764-3950-C97217465580}"/>
              </a:ext>
            </a:extLst>
          </p:cNvPr>
          <p:cNvSpPr>
            <a:spLocks noGrp="1"/>
          </p:cNvSpPr>
          <p:nvPr>
            <p:ph type="subTitle" idx="4"/>
          </p:nvPr>
        </p:nvSpPr>
        <p:spPr/>
        <p:txBody>
          <a:bodyPr/>
          <a:lstStyle/>
          <a:p>
            <a:endParaRPr lang="en-US"/>
          </a:p>
        </p:txBody>
      </p:sp>
      <p:sp>
        <p:nvSpPr>
          <p:cNvPr id="5" name="Text Placeholder 4">
            <a:extLst>
              <a:ext uri="{FF2B5EF4-FFF2-40B4-BE49-F238E27FC236}">
                <a16:creationId xmlns:a16="http://schemas.microsoft.com/office/drawing/2014/main" id="{2D8C47E5-E22A-7900-8975-DD05EE365BE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6147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0A302C-FA24-281D-17FC-DB7C3C9289F5}"/>
              </a:ext>
            </a:extLst>
          </p:cNvPr>
          <p:cNvSpPr>
            <a:spLocks noGrp="1"/>
          </p:cNvSpPr>
          <p:nvPr>
            <p:ph type="subTitle" idx="4"/>
          </p:nvPr>
        </p:nvSpPr>
        <p:spPr/>
        <p:txBody>
          <a:bodyPr/>
          <a:lstStyle/>
          <a:p>
            <a:endParaRPr lang="en-US"/>
          </a:p>
        </p:txBody>
      </p:sp>
      <p:sp>
        <p:nvSpPr>
          <p:cNvPr id="3" name="Text Placeholder 2">
            <a:extLst>
              <a:ext uri="{FF2B5EF4-FFF2-40B4-BE49-F238E27FC236}">
                <a16:creationId xmlns:a16="http://schemas.microsoft.com/office/drawing/2014/main" id="{F6686B4A-D8C5-55F3-A29C-B124BDF53C8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4873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827B-6F78-A7D0-85F7-F13D4EA618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23422A-106E-039F-6250-4F11764B73EA}"/>
              </a:ext>
            </a:extLst>
          </p:cNvPr>
          <p:cNvSpPr>
            <a:spLocks noGrp="1"/>
          </p:cNvSpPr>
          <p:nvPr>
            <p:ph type="subTitle" idx="4"/>
          </p:nvPr>
        </p:nvSpPr>
        <p:spPr/>
        <p:txBody>
          <a:bodyPr/>
          <a:lstStyle/>
          <a:p>
            <a:endParaRPr lang="en-US"/>
          </a:p>
        </p:txBody>
      </p:sp>
      <p:sp>
        <p:nvSpPr>
          <p:cNvPr id="4" name="Text Placeholder 3">
            <a:extLst>
              <a:ext uri="{FF2B5EF4-FFF2-40B4-BE49-F238E27FC236}">
                <a16:creationId xmlns:a16="http://schemas.microsoft.com/office/drawing/2014/main" id="{25E5A4B6-C456-5D3A-D3D0-76D6120D8139}"/>
              </a:ext>
            </a:extLst>
          </p:cNvPr>
          <p:cNvSpPr>
            <a:spLocks noGrp="1"/>
          </p:cNvSpPr>
          <p:nvPr>
            <p:ph type="body" sz="quarter" idx="13"/>
          </p:nvPr>
        </p:nvSpPr>
        <p:spPr/>
        <p:txBody>
          <a:bodyPr/>
          <a:lstStyle/>
          <a:p>
            <a:r>
              <a:rPr lang="en-US" b="1" dirty="0">
                <a:latin typeface="Nunito Sans Black" pitchFamily="2" charset="77"/>
              </a:rPr>
              <a:t>Thank you</a:t>
            </a:r>
          </a:p>
        </p:txBody>
      </p:sp>
    </p:spTree>
    <p:extLst>
      <p:ext uri="{BB962C8B-B14F-4D97-AF65-F5344CB8AC3E}">
        <p14:creationId xmlns:p14="http://schemas.microsoft.com/office/powerpoint/2010/main" val="3256005071"/>
      </p:ext>
    </p:extLst>
  </p:cSld>
  <p:clrMapOvr>
    <a:masterClrMapping/>
  </p:clrMapOvr>
</p:sld>
</file>

<file path=ppt/theme/theme1.xml><?xml version="1.0" encoding="utf-8"?>
<a:theme xmlns:a="http://schemas.openxmlformats.org/drawingml/2006/main" name="Office Theme">
  <a:themeElements>
    <a:clrScheme name="Scouts 2023">
      <a:dk1>
        <a:srgbClr val="000000"/>
      </a:dk1>
      <a:lt1>
        <a:srgbClr val="FFFFFF"/>
      </a:lt1>
      <a:dk2>
        <a:srgbClr val="7413DC"/>
      </a:dk2>
      <a:lt2>
        <a:srgbClr val="088386"/>
      </a:lt2>
      <a:accent1>
        <a:srgbClr val="205B41"/>
      </a:accent1>
      <a:accent2>
        <a:srgbClr val="24B755"/>
      </a:accent2>
      <a:accent3>
        <a:srgbClr val="006DDF"/>
      </a:accent3>
      <a:accent4>
        <a:srgbClr val="FFB3E5"/>
      </a:accent4>
      <a:accent5>
        <a:srgbClr val="0038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FF912A"/>
    </a:custClr>
    <a:custClr name="Custom Color 2">
      <a:srgbClr val="205B41"/>
    </a:custClr>
  </a:custClrLst>
  <a:extLst>
    <a:ext uri="{05A4C25C-085E-4340-85A3-A5531E510DB2}">
      <thm15:themeFamily xmlns:thm15="http://schemas.microsoft.com/office/thememl/2012/main" name="Office Theme" id="{3F9555BD-7401-421B-827C-35FDA61D3B2B}" vid="{E36C4E01-F832-4F43-9297-AA5390AF6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2E7D137B542A458D35D048946DF9AE" ma:contentTypeVersion="17" ma:contentTypeDescription="Create a new document." ma:contentTypeScope="" ma:versionID="eb80d466a3df751cb5c606095f3863d3">
  <xsd:schema xmlns:xsd="http://www.w3.org/2001/XMLSchema" xmlns:xs="http://www.w3.org/2001/XMLSchema" xmlns:p="http://schemas.microsoft.com/office/2006/metadata/properties" xmlns:ns2="aae26d87-77f3-4109-b044-4b6fa38ef076" xmlns:ns3="b736cc01-8158-4506-b077-f695f8de8180" targetNamespace="http://schemas.microsoft.com/office/2006/metadata/properties" ma:root="true" ma:fieldsID="5436b5cff5e23b2da96a27c3b0954cea" ns2:_="" ns3:_="">
    <xsd:import namespace="aae26d87-77f3-4109-b044-4b6fa38ef076"/>
    <xsd:import namespace="b736cc01-8158-4506-b077-f695f8de81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26d87-77f3-4109-b044-4b6fa38ef0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4dbfa3-8b72-4dd5-a170-45bc87d3ac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36cc01-8158-4506-b077-f695f8de81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80118a-a6a3-46a7-a82a-8a56c95cb244}" ma:internalName="TaxCatchAll" ma:showField="CatchAllData" ma:web="b736cc01-8158-4506-b077-f695f8de81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87AB8-F6D6-4B62-912F-B4D0C208F4C4}"/>
</file>

<file path=customXml/itemProps2.xml><?xml version="1.0" encoding="utf-8"?>
<ds:datastoreItem xmlns:ds="http://schemas.openxmlformats.org/officeDocument/2006/customXml" ds:itemID="{C92D95F8-7022-44EA-9062-7139AF024022}"/>
</file>

<file path=docProps/app.xml><?xml version="1.0" encoding="utf-8"?>
<Properties xmlns="http://schemas.openxmlformats.org/officeDocument/2006/extended-properties" xmlns:vt="http://schemas.openxmlformats.org/officeDocument/2006/docPropsVTypes">
  <Template>Office Theme</Template>
  <TotalTime>5753</TotalTime>
  <Words>2</Words>
  <Application>Microsoft Macintosh PowerPoint</Application>
  <PresentationFormat>Widescreen</PresentationFormat>
  <Paragraphs>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Nunito Sans</vt:lpstr>
      <vt:lpstr>Nunito Sans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James</dc:creator>
  <cp:lastModifiedBy>Jordan Shuck</cp:lastModifiedBy>
  <cp:revision>77</cp:revision>
  <dcterms:created xsi:type="dcterms:W3CDTF">2018-11-07T13:00:15Z</dcterms:created>
  <dcterms:modified xsi:type="dcterms:W3CDTF">2023-12-20T12:33:19Z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ies>
</file>